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4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9C3F-60FE-4C3D-B3A6-9F46AB0EF27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D19C1-C0CA-424F-801E-80144DC42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2092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9C3F-60FE-4C3D-B3A6-9F46AB0EF27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D19C1-C0CA-424F-801E-80144DC42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317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9C3F-60FE-4C3D-B3A6-9F46AB0EF27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D19C1-C0CA-424F-801E-80144DC42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463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9C3F-60FE-4C3D-B3A6-9F46AB0EF27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D19C1-C0CA-424F-801E-80144DC42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893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9C3F-60FE-4C3D-B3A6-9F46AB0EF27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D19C1-C0CA-424F-801E-80144DC42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2151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9C3F-60FE-4C3D-B3A6-9F46AB0EF27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D19C1-C0CA-424F-801E-80144DC42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963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9C3F-60FE-4C3D-B3A6-9F46AB0EF27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D19C1-C0CA-424F-801E-80144DC42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263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9C3F-60FE-4C3D-B3A6-9F46AB0EF27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D19C1-C0CA-424F-801E-80144DC42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691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9C3F-60FE-4C3D-B3A6-9F46AB0EF27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D19C1-C0CA-424F-801E-80144DC42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532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9C3F-60FE-4C3D-B3A6-9F46AB0EF27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D19C1-C0CA-424F-801E-80144DC42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22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B9C3F-60FE-4C3D-B3A6-9F46AB0EF27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D19C1-C0CA-424F-801E-80144DC42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388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B9C3F-60FE-4C3D-B3A6-9F46AB0EF27D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D19C1-C0CA-424F-801E-80144DC423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772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088" y="0"/>
            <a:ext cx="1111982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074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87" y="61912"/>
            <a:ext cx="11553825" cy="6734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497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342" y="0"/>
            <a:ext cx="114613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789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697" y="0"/>
            <a:ext cx="1162260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877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558" y="0"/>
            <a:ext cx="1161088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064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19062"/>
            <a:ext cx="11582400" cy="661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554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887" y="514350"/>
            <a:ext cx="10944225" cy="582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085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85737"/>
            <a:ext cx="11582400" cy="648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081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28893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Широкоэкранный</PresentationFormat>
  <Paragraphs>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Top Top</dc:creator>
  <cp:lastModifiedBy>Top Top</cp:lastModifiedBy>
  <cp:revision>1</cp:revision>
  <dcterms:created xsi:type="dcterms:W3CDTF">2018-01-22T22:07:31Z</dcterms:created>
  <dcterms:modified xsi:type="dcterms:W3CDTF">2018-01-22T22:12:26Z</dcterms:modified>
</cp:coreProperties>
</file>