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56" r:id="rId6"/>
    <p:sldId id="264" r:id="rId7"/>
    <p:sldId id="260" r:id="rId8"/>
    <p:sldId id="265" r:id="rId9"/>
    <p:sldId id="261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9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3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0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6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0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1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8B3B-D112-4B7C-A65C-11F0BF31EE46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7F3E-3FC6-4EC0-B6F3-2B094E3E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7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2" y="0"/>
            <a:ext cx="11199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91" y="0"/>
            <a:ext cx="1116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88" y="0"/>
            <a:ext cx="1129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85" y="0"/>
            <a:ext cx="11278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8" y="0"/>
            <a:ext cx="1081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8" y="0"/>
            <a:ext cx="11073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0" y="0"/>
            <a:ext cx="11271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2" y="0"/>
            <a:ext cx="1146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0"/>
            <a:ext cx="11719773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56" y="257578"/>
            <a:ext cx="11319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169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91" y="0"/>
            <a:ext cx="11471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Top Top</dc:creator>
  <cp:lastModifiedBy>Top Top</cp:lastModifiedBy>
  <cp:revision>4</cp:revision>
  <dcterms:created xsi:type="dcterms:W3CDTF">2018-01-22T22:03:10Z</dcterms:created>
  <dcterms:modified xsi:type="dcterms:W3CDTF">2018-01-28T14:24:19Z</dcterms:modified>
</cp:coreProperties>
</file>