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D5A0-A0E4-41D1-B46A-E4EF0B3257B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A0C-19AA-42BC-9FCE-A639D64E0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14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D5A0-A0E4-41D1-B46A-E4EF0B3257B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A0C-19AA-42BC-9FCE-A639D64E0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90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D5A0-A0E4-41D1-B46A-E4EF0B3257B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A0C-19AA-42BC-9FCE-A639D64E0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3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D5A0-A0E4-41D1-B46A-E4EF0B3257B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A0C-19AA-42BC-9FCE-A639D64E0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4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D5A0-A0E4-41D1-B46A-E4EF0B3257B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A0C-19AA-42BC-9FCE-A639D64E0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4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D5A0-A0E4-41D1-B46A-E4EF0B3257B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A0C-19AA-42BC-9FCE-A639D64E0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0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D5A0-A0E4-41D1-B46A-E4EF0B3257B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A0C-19AA-42BC-9FCE-A639D64E0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2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D5A0-A0E4-41D1-B46A-E4EF0B3257B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A0C-19AA-42BC-9FCE-A639D64E0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82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D5A0-A0E4-41D1-B46A-E4EF0B3257B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A0C-19AA-42BC-9FCE-A639D64E0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39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D5A0-A0E4-41D1-B46A-E4EF0B3257B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A0C-19AA-42BC-9FCE-A639D64E0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2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D5A0-A0E4-41D1-B46A-E4EF0B3257B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9A0C-19AA-42BC-9FCE-A639D64E0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79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7D5A0-A0E4-41D1-B46A-E4EF0B3257B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9A0C-19AA-42BC-9FCE-A639D64E0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3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287"/>
            <a:ext cx="109728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7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25" y="0"/>
            <a:ext cx="10812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86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0"/>
            <a:ext cx="10858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9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19050"/>
            <a:ext cx="1149667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0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238125"/>
            <a:ext cx="1119187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5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85" y="0"/>
            <a:ext cx="10732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7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43" y="0"/>
            <a:ext cx="10875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08" y="0"/>
            <a:ext cx="10945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5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60" y="0"/>
            <a:ext cx="10915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6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39" y="0"/>
            <a:ext cx="10852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5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77" y="0"/>
            <a:ext cx="10974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28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Top Top</dc:creator>
  <cp:lastModifiedBy>Top Top</cp:lastModifiedBy>
  <cp:revision>2</cp:revision>
  <dcterms:created xsi:type="dcterms:W3CDTF">2018-01-22T21:52:46Z</dcterms:created>
  <dcterms:modified xsi:type="dcterms:W3CDTF">2018-01-22T22:02:46Z</dcterms:modified>
</cp:coreProperties>
</file>