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A2D-76E2-4563-8130-77B0E82D3981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F394-FEC8-460A-ADF1-8949D3C55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21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A2D-76E2-4563-8130-77B0E82D3981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F394-FEC8-460A-ADF1-8949D3C55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50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A2D-76E2-4563-8130-77B0E82D3981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F394-FEC8-460A-ADF1-8949D3C55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61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A2D-76E2-4563-8130-77B0E82D3981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F394-FEC8-460A-ADF1-8949D3C55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15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A2D-76E2-4563-8130-77B0E82D3981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F394-FEC8-460A-ADF1-8949D3C55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85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A2D-76E2-4563-8130-77B0E82D3981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F394-FEC8-460A-ADF1-8949D3C55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4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A2D-76E2-4563-8130-77B0E82D3981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F394-FEC8-460A-ADF1-8949D3C55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397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A2D-76E2-4563-8130-77B0E82D3981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F394-FEC8-460A-ADF1-8949D3C55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86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A2D-76E2-4563-8130-77B0E82D3981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F394-FEC8-460A-ADF1-8949D3C55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46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A2D-76E2-4563-8130-77B0E82D3981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F394-FEC8-460A-ADF1-8949D3C55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988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A2D-76E2-4563-8130-77B0E82D3981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F394-FEC8-460A-ADF1-8949D3C55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12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C1A2D-76E2-4563-8130-77B0E82D3981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2F394-FEC8-460A-ADF1-8949D3C55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65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8"/>
            <a:ext cx="12192000" cy="684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84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66" y="0"/>
            <a:ext cx="11978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7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02"/>
            <a:ext cx="12192000" cy="682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2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4"/>
            <a:ext cx="12192000" cy="669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17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250"/>
            <a:ext cx="12192000" cy="659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1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72"/>
            <a:ext cx="12192000" cy="681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88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26" y="0"/>
            <a:ext cx="118405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697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Top Top</dc:creator>
  <cp:lastModifiedBy>Top Top</cp:lastModifiedBy>
  <cp:revision>1</cp:revision>
  <dcterms:created xsi:type="dcterms:W3CDTF">2018-01-14T18:20:13Z</dcterms:created>
  <dcterms:modified xsi:type="dcterms:W3CDTF">2018-01-14T18:24:41Z</dcterms:modified>
</cp:coreProperties>
</file>