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0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6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5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2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3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3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3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6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3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60F33-9EB2-4151-A3A9-6542EFA60D1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14570-7739-4FA1-BD6C-49355C24F5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6" y="0"/>
            <a:ext cx="11078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7" y="0"/>
            <a:ext cx="11347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6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3" y="0"/>
            <a:ext cx="11241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1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20" y="0"/>
            <a:ext cx="11008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33337"/>
            <a:ext cx="115157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7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91" y="0"/>
            <a:ext cx="11136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5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76200"/>
            <a:ext cx="115252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1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762"/>
            <a:ext cx="114585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36" y="0"/>
            <a:ext cx="9236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13" y="0"/>
            <a:ext cx="9206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3" y="0"/>
            <a:ext cx="11219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54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Top Top</dc:creator>
  <cp:lastModifiedBy>Top Top</cp:lastModifiedBy>
  <cp:revision>4</cp:revision>
  <dcterms:created xsi:type="dcterms:W3CDTF">2018-01-14T19:06:50Z</dcterms:created>
  <dcterms:modified xsi:type="dcterms:W3CDTF">2018-01-23T18:00:11Z</dcterms:modified>
</cp:coreProperties>
</file>