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8" r:id="rId3"/>
    <p:sldId id="260" r:id="rId4"/>
    <p:sldId id="266" r:id="rId5"/>
    <p:sldId id="267" r:id="rId6"/>
    <p:sldId id="268" r:id="rId7"/>
    <p:sldId id="270" r:id="rId8"/>
    <p:sldId id="271" r:id="rId9"/>
    <p:sldId id="272" r:id="rId10"/>
    <p:sldId id="273" r:id="rId11"/>
    <p:sldId id="274" r:id="rId12"/>
    <p:sldId id="275" r:id="rId13"/>
    <p:sldId id="288" r:id="rId14"/>
    <p:sldId id="276" r:id="rId15"/>
    <p:sldId id="277" r:id="rId16"/>
    <p:sldId id="279" r:id="rId17"/>
    <p:sldId id="280" r:id="rId18"/>
    <p:sldId id="289" r:id="rId19"/>
    <p:sldId id="281" r:id="rId20"/>
    <p:sldId id="282" r:id="rId21"/>
    <p:sldId id="290" r:id="rId22"/>
    <p:sldId id="284" r:id="rId23"/>
    <p:sldId id="286" r:id="rId24"/>
    <p:sldId id="291" r:id="rId25"/>
    <p:sldId id="287" r:id="rId26"/>
    <p:sldId id="269" r:id="rId27"/>
  </p:sldIdLst>
  <p:sldSz cx="9144000" cy="6858000" type="screen4x3"/>
  <p:notesSz cx="6858000" cy="9144000"/>
  <p:custDataLst>
    <p:tags r:id="rId29"/>
  </p:custData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  <a:srgbClr val="F3F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1" autoAdjust="0"/>
    <p:restoredTop sz="94662" autoAdjust="0"/>
  </p:normalViewPr>
  <p:slideViewPr>
    <p:cSldViewPr>
      <p:cViewPr varScale="1">
        <p:scale>
          <a:sx n="87" d="100"/>
          <a:sy n="87" d="100"/>
        </p:scale>
        <p:origin x="2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0A5E8-4D1C-46E8-B4DB-82343E5F299F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702C3-3AE4-45A9-A874-C2926E3B3C9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6540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71371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4119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3784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1511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4054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3592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045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8834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9734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62268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894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A7EC9-E48B-4C27-AE4C-51C7F642B95D}" type="datetimeFigureOut">
              <a:rPr lang="ru-RU" smtClean="0"/>
              <a:t>19.04.2017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66520-C220-4389-A26F-4B517738CB1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94889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image" Target="../media/image2.jpeg"/><Relationship Id="rId7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&#1079;&#1074;&#1091;&#1082;%20&#1079;&#1074;&#1077;&#1079;&#1076;&#1099;.wav" TargetMode="External"/><Relationship Id="rId7" Type="http://schemas.openxmlformats.org/officeDocument/2006/relationships/image" Target="../media/image14.png"/><Relationship Id="rId12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11" Type="http://schemas.openxmlformats.org/officeDocument/2006/relationships/image" Target="../media/image6.jpg"/><Relationship Id="rId5" Type="http://schemas.openxmlformats.org/officeDocument/2006/relationships/slide" Target="slide3.xml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jpeg"/><Relationship Id="rId7" Type="http://schemas.openxmlformats.org/officeDocument/2006/relationships/image" Target="../media/image16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2.png"/><Relationship Id="rId5" Type="http://schemas.openxmlformats.org/officeDocument/2006/relationships/audio" Target="../media/audio1.wav"/><Relationship Id="rId10" Type="http://schemas.openxmlformats.org/officeDocument/2006/relationships/image" Target="../media/image6.jpg"/><Relationship Id="rId4" Type="http://schemas.openxmlformats.org/officeDocument/2006/relationships/slide" Target="slide4.xml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jpeg"/><Relationship Id="rId7" Type="http://schemas.openxmlformats.org/officeDocument/2006/relationships/image" Target="../media/image16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2.png"/><Relationship Id="rId5" Type="http://schemas.openxmlformats.org/officeDocument/2006/relationships/audio" Target="../media/audio1.wav"/><Relationship Id="rId10" Type="http://schemas.openxmlformats.org/officeDocument/2006/relationships/image" Target="../media/image6.jpg"/><Relationship Id="rId4" Type="http://schemas.openxmlformats.org/officeDocument/2006/relationships/slide" Target="slide5.xml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8.jpeg"/><Relationship Id="rId10" Type="http://schemas.openxmlformats.org/officeDocument/2006/relationships/image" Target="../media/image12.png"/><Relationship Id="rId4" Type="http://schemas.openxmlformats.org/officeDocument/2006/relationships/audio" Target="../media/audio1.wav"/><Relationship Id="rId9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jpeg"/><Relationship Id="rId7" Type="http://schemas.openxmlformats.org/officeDocument/2006/relationships/image" Target="../media/image16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2.png"/><Relationship Id="rId5" Type="http://schemas.openxmlformats.org/officeDocument/2006/relationships/audio" Target="../media/audio1.wav"/><Relationship Id="rId10" Type="http://schemas.openxmlformats.org/officeDocument/2006/relationships/image" Target="../media/image6.jpg"/><Relationship Id="rId4" Type="http://schemas.openxmlformats.org/officeDocument/2006/relationships/slide" Target="slide7.xml"/><Relationship Id="rId9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audio" Target="../media/audio1.wav"/><Relationship Id="rId7" Type="http://schemas.openxmlformats.org/officeDocument/2006/relationships/image" Target="../media/image15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6.jpeg"/><Relationship Id="rId10" Type="http://schemas.openxmlformats.org/officeDocument/2006/relationships/image" Target="../media/image12.png"/><Relationship Id="rId4" Type="http://schemas.openxmlformats.org/officeDocument/2006/relationships/image" Target="../media/image8.jpeg"/><Relationship Id="rId9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jpeg"/><Relationship Id="rId7" Type="http://schemas.openxmlformats.org/officeDocument/2006/relationships/image" Target="../media/image16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2.png"/><Relationship Id="rId5" Type="http://schemas.openxmlformats.org/officeDocument/2006/relationships/audio" Target="../media/audio1.wav"/><Relationship Id="rId10" Type="http://schemas.openxmlformats.org/officeDocument/2006/relationships/image" Target="../media/image6.jpg"/><Relationship Id="rId4" Type="http://schemas.openxmlformats.org/officeDocument/2006/relationships/slide" Target="slide9.xml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jpeg"/><Relationship Id="rId7" Type="http://schemas.openxmlformats.org/officeDocument/2006/relationships/image" Target="../media/image16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2.png"/><Relationship Id="rId5" Type="http://schemas.openxmlformats.org/officeDocument/2006/relationships/audio" Target="../media/audio1.wav"/><Relationship Id="rId10" Type="http://schemas.openxmlformats.org/officeDocument/2006/relationships/image" Target="../media/image6.jpg"/><Relationship Id="rId4" Type="http://schemas.openxmlformats.org/officeDocument/2006/relationships/slide" Target="slide10.xml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slide" Target="slide11.xml"/><Relationship Id="rId7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12.png"/><Relationship Id="rId5" Type="http://schemas.openxmlformats.org/officeDocument/2006/relationships/image" Target="../media/image8.jpeg"/><Relationship Id="rId10" Type="http://schemas.openxmlformats.org/officeDocument/2006/relationships/image" Target="../media/image6.jpg"/><Relationship Id="rId4" Type="http://schemas.openxmlformats.org/officeDocument/2006/relationships/audio" Target="../media/audio1.wav"/><Relationship Id="rId9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26.xml"/><Relationship Id="rId13" Type="http://schemas.openxmlformats.org/officeDocument/2006/relationships/image" Target="../media/image15.jpeg"/><Relationship Id="rId3" Type="http://schemas.microsoft.com/office/2007/relationships/media" Target="../media/media3.mp3"/><Relationship Id="rId7" Type="http://schemas.openxmlformats.org/officeDocument/2006/relationships/image" Target="../media/image7.png"/><Relationship Id="rId12" Type="http://schemas.openxmlformats.org/officeDocument/2006/relationships/image" Target="../media/image14.png"/><Relationship Id="rId2" Type="http://schemas.openxmlformats.org/officeDocument/2006/relationships/audio" Target="../media/media2.mp3"/><Relationship Id="rId16" Type="http://schemas.openxmlformats.org/officeDocument/2006/relationships/image" Target="../media/image12.png"/><Relationship Id="rId1" Type="http://schemas.microsoft.com/office/2007/relationships/media" Target="../media/media2.mp3"/><Relationship Id="rId6" Type="http://schemas.openxmlformats.org/officeDocument/2006/relationships/image" Target="../media/image13.png"/><Relationship Id="rId11" Type="http://schemas.openxmlformats.org/officeDocument/2006/relationships/image" Target="../media/image16.jpeg"/><Relationship Id="rId5" Type="http://schemas.openxmlformats.org/officeDocument/2006/relationships/slideLayout" Target="../slideLayouts/slideLayout7.xml"/><Relationship Id="rId15" Type="http://schemas.openxmlformats.org/officeDocument/2006/relationships/image" Target="../media/image6.jpg"/><Relationship Id="rId10" Type="http://schemas.openxmlformats.org/officeDocument/2006/relationships/image" Target="../media/image8.jpeg"/><Relationship Id="rId4" Type="http://schemas.openxmlformats.org/officeDocument/2006/relationships/audio" Target="../media/media3.mp3"/><Relationship Id="rId9" Type="http://schemas.openxmlformats.org/officeDocument/2006/relationships/image" Target="../media/image17.jpeg"/><Relationship Id="rId1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19.png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19.png"/><Relationship Id="rId4" Type="http://schemas.openxmlformats.org/officeDocument/2006/relationships/image" Target="../media/image3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19.png"/><Relationship Id="rId4" Type="http://schemas.openxmlformats.org/officeDocument/2006/relationships/image" Target="../media/image3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gif"/><Relationship Id="rId5" Type="http://schemas.openxmlformats.org/officeDocument/2006/relationships/image" Target="../media/image39.gif"/><Relationship Id="rId4" Type="http://schemas.openxmlformats.org/officeDocument/2006/relationships/image" Target="../media/image3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109353" y="3140968"/>
            <a:ext cx="692529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4400" b="1" dirty="0" smtClean="0">
                <a:solidFill>
                  <a:srgbClr val="C00000"/>
                </a:solidFill>
                <a:latin typeface="Monotype Corsiva" pitchFamily="66" charset="0"/>
              </a:rPr>
              <a:t>С Вовкой в тридевятое царство</a:t>
            </a:r>
          </a:p>
          <a:p>
            <a:pPr algn="ctr"/>
            <a:endParaRPr lang="ru-RU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Технологический приём «ПАЗЗЛЫ»</a:t>
            </a:r>
            <a:endParaRPr lang="ru-RU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6" name="Picture 6" descr="&amp;Scy;&amp;mcy;&amp;ocy;&amp;tcy;&amp;rcy;&amp;icy;&amp;mcy; &amp;ocy;&amp;ncy;&amp;lcy;&amp;acy;&amp;jcy;&amp;ncy; &amp;Dcy;&amp;vcy;&amp;ocy;&amp;iecy; &amp;icy;&amp;zcy; &amp;Lcy;&amp;acy;&amp;rcy;&amp;tscy;&amp;acy;. &amp;Vcy;&amp;ycy;&amp;pcy;&amp;ucy;&amp;scy;&amp;kcy; &amp;pcy;&amp;yacy;&amp;tcy;&amp;ycy;&amp;jcy; - &amp;Scy;&amp;tcy;&amp;acy;&amp;tcy;&amp;ucy;&amp;scy;&amp;ycy;, &amp;kcy;&amp;acy;&amp;rcy;&amp;tcy;&amp;icy;&amp;ncy;&amp;kcy;&amp;icy;, &amp;pcy;&amp;rcy;&amp;icy;&amp;kcy;&amp;ocy;&amp;lcy;&amp;ycy;, &amp;vcy;&amp;icy;&amp;dcy;&amp;iecy;&amp;ocy; &amp;icy; &amp;mcy;&amp;ncy;&amp;ocy;&amp;gcy;&amp;ocy;&amp;iecy; &amp;dcy;&amp;rcy;&amp;ucy;&amp;gcy;&amp;ocy;&amp;iecy;!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735" y="395058"/>
            <a:ext cx="2196530" cy="165618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2" name="Picture 3" descr="C:\Users\Ludmila\Desktop\65162974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1" t="18427" r="57440" b="4395"/>
          <a:stretch/>
        </p:blipFill>
        <p:spPr bwMode="auto">
          <a:xfrm rot="20959320">
            <a:off x="2009669" y="493540"/>
            <a:ext cx="1242887" cy="192466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3" name="Picture 2" descr="C:\Users\Ludmila\Desktop\vovka.v.tridev.tsarstve.0-03-32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4" t="6331" r="39113" b="6814"/>
          <a:stretch/>
        </p:blipFill>
        <p:spPr bwMode="auto">
          <a:xfrm rot="1015007">
            <a:off x="5945006" y="663421"/>
            <a:ext cx="1377730" cy="221796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4" name="Picture 2" descr="&amp;Vcy;&amp;ocy;&amp;vcy;&amp;kcy;&amp;acy; &amp;vcy; &amp;tcy;&amp;rcy;&amp;icy;&amp;dcy;&amp;iecy;&amp;vcy;&amp;yacy;&amp;tcy;&amp;ocy;&amp;mcy; &amp;tscy;&amp;acy;&amp;rcy;&amp;scy;&amp;tcy;&amp;vcy;&amp;iecy; - &amp;Fcy;&amp;icy;&amp;lcy;&amp;softcy;&amp;mcy;&amp;ycy; &amp;icy; &amp;acy;&amp;ncy;&amp;icy;&amp;mcy;&amp;acy;&amp;tscy;&amp;icy;&amp;yacy; - &amp;Vcy;&amp;icy;&amp;dcy;&amp;iecy;&amp;ocy; - &amp;Tcy;&amp;rcy;&amp;acy;&amp;ncy;&amp;scy;&amp;pcy;&amp;ocy;&amp;rcy;&amp;tcy;&amp;ncy;&amp;acy;&amp;yacy; &amp;kcy;&amp;ocy;&amp;mcy;&amp;pcy;&amp;acy;&amp;ncy;&amp;icy;&amp;yacy; LiderBus manucoz.ru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11"/>
          <a:stretch/>
        </p:blipFill>
        <p:spPr bwMode="auto">
          <a:xfrm rot="2246080">
            <a:off x="7431003" y="1373257"/>
            <a:ext cx="1177087" cy="1428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11" name="Picture 2" descr="C:\Users\Ludmila\Desktop\0904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0" r="15005" b="17500"/>
          <a:stretch/>
        </p:blipFill>
        <p:spPr bwMode="auto">
          <a:xfrm rot="19965802">
            <a:off x="469532" y="1295545"/>
            <a:ext cx="1375326" cy="158417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2" name="AutoShape 2" descr="&amp;Acy;&amp;ncy;&amp;icy;&amp;mcy;&amp;icy;&amp;rcy;&amp;ocy;&amp;vcy;&amp;acy;&amp;ncy;&amp;ncy;&amp;ycy;&amp;iecy; &amp;rcy;&amp;acy;&amp;mcy;&amp;ocy;&amp;chcy;&amp;kcy;&amp;icy;. - 22 May 2013 - Blog - Defa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3" name="AutoShape 4" descr="&amp;Acy;&amp;ncy;&amp;icy;&amp;mcy;&amp;icy;&amp;rcy;&amp;ocy;&amp;vcy;&amp;acy;&amp;ncy;&amp;ncy;&amp;ycy;&amp;iecy; &amp;rcy;&amp;acy;&amp;mcy;&amp;ocy;&amp;chcy;&amp;kcy;&amp;icy;. - 22 May 2013 - Blog - Defa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Рамка 17"/>
          <p:cNvSpPr/>
          <p:nvPr/>
        </p:nvSpPr>
        <p:spPr>
          <a:xfrm>
            <a:off x="0" y="0"/>
            <a:ext cx="9144000" cy="6858000"/>
          </a:xfrm>
          <a:prstGeom prst="frame">
            <a:avLst>
              <a:gd name="adj1" fmla="val 2945"/>
            </a:avLst>
          </a:prstGeom>
          <a:blipFill dpi="0"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5" name="Управляющая кнопка: далее 4">
            <a:hlinkClick r:id="" action="ppaction://hlinkshowjump?jump=nextslide" highlightClick="1"/>
          </p:cNvPr>
          <p:cNvSpPr/>
          <p:nvPr/>
        </p:nvSpPr>
        <p:spPr>
          <a:xfrm>
            <a:off x="8460432" y="6237312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Управляющая кнопка: сведения 5">
            <a:hlinkClick r:id="rId8" action="ppaction://hlinksldjump" highlightClick="1"/>
          </p:cNvPr>
          <p:cNvSpPr/>
          <p:nvPr/>
        </p:nvSpPr>
        <p:spPr>
          <a:xfrm>
            <a:off x="251520" y="6318916"/>
            <a:ext cx="432048" cy="360040"/>
          </a:xfrm>
          <a:prstGeom prst="actionButtonInformation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9702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вовка начало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8629" y="332656"/>
            <a:ext cx="609600" cy="6096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727438" y="1114866"/>
            <a:ext cx="568912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Ребята! </a:t>
            </a:r>
          </a:p>
          <a:p>
            <a:pPr algn="ctr"/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Помогите Вовке из мультфильма </a:t>
            </a:r>
          </a:p>
          <a:p>
            <a:pPr algn="ctr"/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«Вовка в тридевятом царстве»</a:t>
            </a:r>
          </a:p>
          <a:p>
            <a:pPr algn="ctr"/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в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ыполнить задания по математике.  </a:t>
            </a:r>
          </a:p>
          <a:p>
            <a:pPr algn="ctr"/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Для этого: читайте задания, </a:t>
            </a:r>
          </a:p>
          <a:p>
            <a:pPr algn="ctr"/>
            <a:r>
              <a:rPr lang="ru-RU" sz="2800" dirty="0">
                <a:latin typeface="Times New Roman" pitchFamily="18" charset="0"/>
                <a:cs typeface="Times New Roman" pitchFamily="18" charset="0"/>
              </a:rPr>
              <a:t>в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ыбирайте правильные ответы. </a:t>
            </a:r>
          </a:p>
          <a:p>
            <a:pPr algn="ctr"/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Паззлы сложатся – и вы узнаете, </a:t>
            </a:r>
          </a:p>
          <a:p>
            <a:pPr algn="ctr"/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кто звал Вовку на урок. </a:t>
            </a:r>
          </a:p>
          <a:p>
            <a:pPr algn="ctr"/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>Успехов! 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5" cstate="print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16" name="Рисунок 15" descr="&amp;ocy;&amp;fcy;&amp;ocy;&amp;rcy;&amp;mcy;&amp;lcy;&amp;iecy;&amp;ncy;&amp;icy;&amp;iecy; &amp;gcy;&amp;rcy;&amp;ucy;&amp;pcy;&amp;pcy;, &amp;ocy;&amp;fcy;&amp;ocy;&amp;rcy;&amp;mcy;&amp;lcy;&amp;iecy;&amp;ncy;&amp;icy;&amp;iecy; &amp;dcy;&amp;iecy;&amp;tcy;&amp;scy;&amp;kcy;&amp;ocy;&amp;jcy; &amp;gcy;&amp;rcy;&amp;ucy;&amp;pcy;&amp;pcy;&amp;ycy;, &amp;ocy;&amp;fcy;&amp;ocy;&amp;rcy;&amp;mcy;&amp;lcy;&amp;iecy;&amp;ncy;&amp;icy;&amp;iecy; &amp;gcy;&amp;rcy;&amp;ucy;&amp;pcy;&amp;pcy;&amp;ycy; &amp;vcy; &amp;dcy;&amp;iecy;&amp;tcy;&amp;scy;&amp;kcy;&amp;ocy;&amp;mcy; &amp;scy;&amp;acy;&amp;dcy;&amp;ucy;, &amp;ocy;&amp;fcy;&amp;ocy;&amp;rcy;&amp;mcy;&amp;lcy;&amp;iecy;&amp;ncy;&amp;icy;&amp;iecy; &amp;ucy;&amp;gcy;&amp;ocy;&amp;lcy;&amp;kcy;&amp;acy; &amp;gcy;&amp;rcy;&amp;ucy;&amp;pcy;&amp;pcy;&amp;ycy;, &amp;ocy;&amp;fcy;&amp;ocy;&amp;rcy;&amp;mcy;&amp;lcy;&amp;iecy;&amp;ncy;&amp;icy;&amp;iecy; &amp;gcy;&amp;rcy;&amp;ucy;&amp;pcy;&amp;pcy;&amp;ycy; &amp;scy;&amp;vcy;&amp;ocy;&amp;icy;&amp;mcy;"/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3" t="69000" r="56809" b="1800"/>
          <a:stretch/>
        </p:blipFill>
        <p:spPr bwMode="auto">
          <a:xfrm flipH="1">
            <a:off x="350767" y="4608364"/>
            <a:ext cx="799129" cy="13906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Рисунок 16" descr="&amp;ocy;&amp;fcy;&amp;ocy;&amp;rcy;&amp;mcy;&amp;lcy;&amp;iecy;&amp;ncy;&amp;icy;&amp;iecy; &amp;gcy;&amp;rcy;&amp;ucy;&amp;pcy;&amp;pcy;, &amp;ocy;&amp;fcy;&amp;ocy;&amp;rcy;&amp;mcy;&amp;lcy;&amp;iecy;&amp;ncy;&amp;icy;&amp;iecy; &amp;dcy;&amp;iecy;&amp;tcy;&amp;scy;&amp;kcy;&amp;ocy;&amp;jcy; &amp;gcy;&amp;rcy;&amp;ucy;&amp;pcy;&amp;pcy;&amp;ycy;, &amp;ocy;&amp;fcy;&amp;ocy;&amp;rcy;&amp;mcy;&amp;lcy;&amp;iecy;&amp;ncy;&amp;icy;&amp;iecy; &amp;gcy;&amp;rcy;&amp;ucy;&amp;pcy;&amp;pcy;&amp;ycy; &amp;vcy; &amp;dcy;&amp;iecy;&amp;tcy;&amp;scy;&amp;kcy;&amp;ocy;&amp;mcy; &amp;scy;&amp;acy;&amp;dcy;&amp;ucy;, &amp;ocy;&amp;fcy;&amp;ocy;&amp;rcy;&amp;mcy;&amp;lcy;&amp;iecy;&amp;ncy;&amp;icy;&amp;iecy; &amp;ucy;&amp;gcy;&amp;ocy;&amp;lcy;&amp;kcy;&amp;acy; &amp;gcy;&amp;rcy;&amp;ucy;&amp;pcy;&amp;pcy;&amp;ycy;, &amp;ocy;&amp;fcy;&amp;ocy;&amp;rcy;&amp;mcy;&amp;lcy;&amp;iecy;&amp;ncy;&amp;icy;&amp;iecy; &amp;gcy;&amp;rcy;&amp;ucy;&amp;pcy;&amp;pcy;&amp;ycy; &amp;scy;&amp;vcy;&amp;ocy;&amp;icy;&amp;mcy;"/>
          <p:cNvPicPr/>
          <p:nvPr/>
        </p:nvPicPr>
        <p:blipFill rotWithShape="1"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0" t="54599" r="73192" b="19201"/>
          <a:stretch/>
        </p:blipFill>
        <p:spPr bwMode="auto">
          <a:xfrm>
            <a:off x="354338" y="637104"/>
            <a:ext cx="752475" cy="12477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9" name="Рисунок 18" descr="&amp;ocy;&amp;fcy;&amp;ocy;&amp;rcy;&amp;mcy;&amp;lcy;&amp;iecy;&amp;ncy;&amp;icy;&amp;iecy; &amp;gcy;&amp;rcy;&amp;ucy;&amp;pcy;&amp;pcy;, &amp;ocy;&amp;fcy;&amp;ocy;&amp;rcy;&amp;mcy;&amp;lcy;&amp;iecy;&amp;ncy;&amp;icy;&amp;iecy; &amp;dcy;&amp;iecy;&amp;tcy;&amp;scy;&amp;kcy;&amp;ocy;&amp;jcy; &amp;gcy;&amp;rcy;&amp;ucy;&amp;pcy;&amp;pcy;&amp;ycy;, &amp;ocy;&amp;fcy;&amp;ocy;&amp;rcy;&amp;mcy;&amp;lcy;&amp;iecy;&amp;ncy;&amp;icy;&amp;iecy; &amp;gcy;&amp;rcy;&amp;ucy;&amp;pcy;&amp;pcy;&amp;ycy; &amp;vcy; &amp;dcy;&amp;iecy;&amp;tcy;&amp;scy;&amp;kcy;&amp;ocy;&amp;mcy; &amp;scy;&amp;acy;&amp;dcy;&amp;ucy;, &amp;ocy;&amp;fcy;&amp;ocy;&amp;rcy;&amp;mcy;&amp;lcy;&amp;iecy;&amp;ncy;&amp;icy;&amp;iecy; &amp;ucy;&amp;gcy;&amp;ocy;&amp;lcy;&amp;kcy;&amp;acy; &amp;gcy;&amp;rcy;&amp;ucy;&amp;pcy;&amp;pcy;&amp;ycy;, &amp;ocy;&amp;fcy;&amp;ocy;&amp;rcy;&amp;mcy;&amp;lcy;&amp;iecy;&amp;ncy;&amp;icy;&amp;iecy; &amp;gcy;&amp;rcy;&amp;ucy;&amp;pcy;&amp;pcy;&amp;ycy; &amp;scy;&amp;vcy;&amp;ocy;&amp;icy;&amp;mcy;"/>
          <p:cNvPicPr/>
          <p:nvPr/>
        </p:nvPicPr>
        <p:blipFill rotWithShape="1">
          <a:blip r:embed="rId6">
            <a:clrChange>
              <a:clrFrom>
                <a:srgbClr val="FEFFF5"/>
              </a:clrFrom>
              <a:clrTo>
                <a:srgbClr val="FEFF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8" t="25200" r="80000" b="45600"/>
          <a:stretch/>
        </p:blipFill>
        <p:spPr bwMode="auto">
          <a:xfrm>
            <a:off x="293378" y="2564904"/>
            <a:ext cx="800100" cy="13906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0" name="Рамка 19"/>
          <p:cNvSpPr/>
          <p:nvPr/>
        </p:nvSpPr>
        <p:spPr>
          <a:xfrm>
            <a:off x="1149896" y="466532"/>
            <a:ext cx="7094512" cy="5344350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pic>
        <p:nvPicPr>
          <p:cNvPr id="14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Рисунок 21" descr="&amp;Kcy;&amp;acy;&amp;rcy;&amp;tcy;&amp;icy;&amp;ncy;&amp;kcy;&amp;icy;, &amp;shcy;&amp;kcy;&amp;ocy;&amp;lcy;&amp;softcy;&amp;ncy;&amp;ycy;&amp;iecy; &amp;kcy;&amp;ocy;&amp;mcy;&amp;pcy;&amp;ocy;&amp;zcy;&amp;icy;&amp;tscy;&amp;icy;&amp;icy;, &amp;pcy;&amp;rcy;&amp;icy;&amp;ncy;&amp;acy;&amp;dcy;&amp;lcy;&amp;iecy;&amp;zhcy;&amp;ncy;&amp;ocy;&amp;scy;&amp;tcy;&amp;icy;, &amp;kcy;&amp;ocy;&amp;lcy;&amp;ocy;&amp;kcy;&amp;ocy;&amp;lcy;&amp;softcy;&amp;chcy;&amp;icy;&amp;kcy;&amp;icy;"/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91"/>
          <a:stretch/>
        </p:blipFill>
        <p:spPr bwMode="auto">
          <a:xfrm rot="15978349">
            <a:off x="5315406" y="4711917"/>
            <a:ext cx="770136" cy="1490345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Рамка 20"/>
          <p:cNvSpPr/>
          <p:nvPr/>
        </p:nvSpPr>
        <p:spPr>
          <a:xfrm>
            <a:off x="0" y="0"/>
            <a:ext cx="9144000" cy="6858000"/>
          </a:xfrm>
          <a:prstGeom prst="frame">
            <a:avLst>
              <a:gd name="adj1" fmla="val 2278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8" name="Блок-схема: узел суммирования 17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Управляющая кнопка: далее 3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2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380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3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5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5" presetClass="exit" presetSubtype="0" fill="hold" nodeType="withEffect">
                                  <p:stCondLst>
                                    <p:cond delay="16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2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45" name="Freeform 37">
            <a:hlinkClick r:id="rId3" action="ppaction://hlinkfile"/>
          </p:cNvPr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Прямоугольник 22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Укажи произведение чисел 5 и 8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25" name="Овал 24">
            <a:hlinkClick r:id="rId5" action="ppaction://hlinksldjump">
              <a:snd r:embed="rId6" name="chimes.wav"/>
            </a:hlinkClick>
          </p:cNvPr>
          <p:cNvSpPr/>
          <p:nvPr/>
        </p:nvSpPr>
        <p:spPr>
          <a:xfrm>
            <a:off x="6300192" y="1772816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  <a:cs typeface="Kartika" pitchFamily="18" charset="0"/>
              </a:rPr>
              <a:t>4</a:t>
            </a:r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0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51" name="Овал 50"/>
          <p:cNvSpPr/>
          <p:nvPr/>
        </p:nvSpPr>
        <p:spPr>
          <a:xfrm>
            <a:off x="6300192" y="2636912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45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52" name="Овал 51"/>
          <p:cNvSpPr/>
          <p:nvPr/>
        </p:nvSpPr>
        <p:spPr>
          <a:xfrm>
            <a:off x="6300192" y="3573016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35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058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29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Рамка 21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9" name="Блок-схема: узел суммирования 18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Управляющая кнопка: далее 26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30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79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2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45" grpId="0" animBg="1"/>
      <p:bldP spid="51" grpId="0" animBg="1"/>
      <p:bldP spid="5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43" name="Freeform 36"/>
          <p:cNvSpPr>
            <a:spLocks/>
          </p:cNvSpPr>
          <p:nvPr/>
        </p:nvSpPr>
        <p:spPr bwMode="auto">
          <a:xfrm>
            <a:off x="1832285" y="3545665"/>
            <a:ext cx="1511681" cy="1814778"/>
          </a:xfrm>
          <a:custGeom>
            <a:avLst/>
            <a:gdLst>
              <a:gd name="T0" fmla="*/ 293 w 689"/>
              <a:gd name="T1" fmla="*/ 0 h 840"/>
              <a:gd name="T2" fmla="*/ 297 w 689"/>
              <a:gd name="T3" fmla="*/ 21 h 840"/>
              <a:gd name="T4" fmla="*/ 285 w 689"/>
              <a:gd name="T5" fmla="*/ 46 h 840"/>
              <a:gd name="T6" fmla="*/ 266 w 689"/>
              <a:gd name="T7" fmla="*/ 73 h 840"/>
              <a:gd name="T8" fmla="*/ 264 w 689"/>
              <a:gd name="T9" fmla="*/ 105 h 840"/>
              <a:gd name="T10" fmla="*/ 276 w 689"/>
              <a:gd name="T11" fmla="*/ 132 h 840"/>
              <a:gd name="T12" fmla="*/ 306 w 689"/>
              <a:gd name="T13" fmla="*/ 147 h 840"/>
              <a:gd name="T14" fmla="*/ 347 w 689"/>
              <a:gd name="T15" fmla="*/ 151 h 840"/>
              <a:gd name="T16" fmla="*/ 384 w 689"/>
              <a:gd name="T17" fmla="*/ 147 h 840"/>
              <a:gd name="T18" fmla="*/ 417 w 689"/>
              <a:gd name="T19" fmla="*/ 130 h 840"/>
              <a:gd name="T20" fmla="*/ 426 w 689"/>
              <a:gd name="T21" fmla="*/ 111 h 840"/>
              <a:gd name="T22" fmla="*/ 432 w 689"/>
              <a:gd name="T23" fmla="*/ 84 h 840"/>
              <a:gd name="T24" fmla="*/ 417 w 689"/>
              <a:gd name="T25" fmla="*/ 55 h 840"/>
              <a:gd name="T26" fmla="*/ 399 w 689"/>
              <a:gd name="T27" fmla="*/ 33 h 840"/>
              <a:gd name="T28" fmla="*/ 393 w 689"/>
              <a:gd name="T29" fmla="*/ 12 h 840"/>
              <a:gd name="T30" fmla="*/ 411 w 689"/>
              <a:gd name="T31" fmla="*/ 0 h 840"/>
              <a:gd name="T32" fmla="*/ 689 w 689"/>
              <a:gd name="T33" fmla="*/ 292 h 840"/>
              <a:gd name="T34" fmla="*/ 665 w 689"/>
              <a:gd name="T35" fmla="*/ 297 h 840"/>
              <a:gd name="T36" fmla="*/ 636 w 689"/>
              <a:gd name="T37" fmla="*/ 274 h 840"/>
              <a:gd name="T38" fmla="*/ 608 w 689"/>
              <a:gd name="T39" fmla="*/ 264 h 840"/>
              <a:gd name="T40" fmla="*/ 584 w 689"/>
              <a:gd name="T41" fmla="*/ 265 h 840"/>
              <a:gd name="T42" fmla="*/ 549 w 689"/>
              <a:gd name="T43" fmla="*/ 288 h 840"/>
              <a:gd name="T44" fmla="*/ 539 w 689"/>
              <a:gd name="T45" fmla="*/ 324 h 840"/>
              <a:gd name="T46" fmla="*/ 539 w 689"/>
              <a:gd name="T47" fmla="*/ 360 h 840"/>
              <a:gd name="T48" fmla="*/ 543 w 689"/>
              <a:gd name="T49" fmla="*/ 384 h 840"/>
              <a:gd name="T50" fmla="*/ 567 w 689"/>
              <a:gd name="T51" fmla="*/ 423 h 840"/>
              <a:gd name="T52" fmla="*/ 606 w 689"/>
              <a:gd name="T53" fmla="*/ 430 h 840"/>
              <a:gd name="T54" fmla="*/ 635 w 689"/>
              <a:gd name="T55" fmla="*/ 418 h 840"/>
              <a:gd name="T56" fmla="*/ 663 w 689"/>
              <a:gd name="T57" fmla="*/ 399 h 840"/>
              <a:gd name="T58" fmla="*/ 689 w 689"/>
              <a:gd name="T59" fmla="*/ 406 h 840"/>
              <a:gd name="T60" fmla="*/ 407 w 689"/>
              <a:gd name="T61" fmla="*/ 688 h 840"/>
              <a:gd name="T62" fmla="*/ 392 w 689"/>
              <a:gd name="T63" fmla="*/ 714 h 840"/>
              <a:gd name="T64" fmla="*/ 411 w 689"/>
              <a:gd name="T65" fmla="*/ 741 h 840"/>
              <a:gd name="T66" fmla="*/ 425 w 689"/>
              <a:gd name="T67" fmla="*/ 759 h 840"/>
              <a:gd name="T68" fmla="*/ 428 w 689"/>
              <a:gd name="T69" fmla="*/ 793 h 840"/>
              <a:gd name="T70" fmla="*/ 408 w 689"/>
              <a:gd name="T71" fmla="*/ 825 h 840"/>
              <a:gd name="T72" fmla="*/ 381 w 689"/>
              <a:gd name="T73" fmla="*/ 835 h 840"/>
              <a:gd name="T74" fmla="*/ 345 w 689"/>
              <a:gd name="T75" fmla="*/ 840 h 840"/>
              <a:gd name="T76" fmla="*/ 314 w 689"/>
              <a:gd name="T77" fmla="*/ 835 h 840"/>
              <a:gd name="T78" fmla="*/ 288 w 689"/>
              <a:gd name="T79" fmla="*/ 822 h 840"/>
              <a:gd name="T80" fmla="*/ 272 w 689"/>
              <a:gd name="T81" fmla="*/ 799 h 840"/>
              <a:gd name="T82" fmla="*/ 267 w 689"/>
              <a:gd name="T83" fmla="*/ 768 h 840"/>
              <a:gd name="T84" fmla="*/ 278 w 689"/>
              <a:gd name="T85" fmla="*/ 742 h 840"/>
              <a:gd name="T86" fmla="*/ 296 w 689"/>
              <a:gd name="T87" fmla="*/ 726 h 840"/>
              <a:gd name="T88" fmla="*/ 302 w 689"/>
              <a:gd name="T89" fmla="*/ 702 h 840"/>
              <a:gd name="T90" fmla="*/ 0 w 689"/>
              <a:gd name="T91" fmla="*/ 688 h 840"/>
              <a:gd name="T92" fmla="*/ 9 w 689"/>
              <a:gd name="T93" fmla="*/ 391 h 840"/>
              <a:gd name="T94" fmla="*/ 35 w 689"/>
              <a:gd name="T95" fmla="*/ 400 h 840"/>
              <a:gd name="T96" fmla="*/ 63 w 689"/>
              <a:gd name="T97" fmla="*/ 424 h 840"/>
              <a:gd name="T98" fmla="*/ 90 w 689"/>
              <a:gd name="T99" fmla="*/ 429 h 840"/>
              <a:gd name="T100" fmla="*/ 111 w 689"/>
              <a:gd name="T101" fmla="*/ 423 h 840"/>
              <a:gd name="T102" fmla="*/ 131 w 689"/>
              <a:gd name="T103" fmla="*/ 409 h 840"/>
              <a:gd name="T104" fmla="*/ 149 w 689"/>
              <a:gd name="T105" fmla="*/ 375 h 840"/>
              <a:gd name="T106" fmla="*/ 150 w 689"/>
              <a:gd name="T107" fmla="*/ 334 h 840"/>
              <a:gd name="T108" fmla="*/ 144 w 689"/>
              <a:gd name="T109" fmla="*/ 303 h 840"/>
              <a:gd name="T110" fmla="*/ 128 w 689"/>
              <a:gd name="T111" fmla="*/ 280 h 840"/>
              <a:gd name="T112" fmla="*/ 98 w 689"/>
              <a:gd name="T113" fmla="*/ 259 h 840"/>
              <a:gd name="T114" fmla="*/ 69 w 689"/>
              <a:gd name="T115" fmla="*/ 264 h 840"/>
              <a:gd name="T116" fmla="*/ 48 w 689"/>
              <a:gd name="T117" fmla="*/ 277 h 840"/>
              <a:gd name="T118" fmla="*/ 27 w 689"/>
              <a:gd name="T119" fmla="*/ 292 h 840"/>
              <a:gd name="T120" fmla="*/ 0 w 689"/>
              <a:gd name="T121" fmla="*/ 285 h 84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689"/>
              <a:gd name="T184" fmla="*/ 0 h 840"/>
              <a:gd name="T185" fmla="*/ 689 w 689"/>
              <a:gd name="T186" fmla="*/ 840 h 840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689" h="840">
                <a:moveTo>
                  <a:pt x="0" y="0"/>
                </a:moveTo>
                <a:lnTo>
                  <a:pt x="293" y="0"/>
                </a:lnTo>
                <a:lnTo>
                  <a:pt x="299" y="10"/>
                </a:lnTo>
                <a:lnTo>
                  <a:pt x="297" y="21"/>
                </a:lnTo>
                <a:lnTo>
                  <a:pt x="293" y="34"/>
                </a:lnTo>
                <a:lnTo>
                  <a:pt x="285" y="46"/>
                </a:lnTo>
                <a:lnTo>
                  <a:pt x="267" y="60"/>
                </a:lnTo>
                <a:lnTo>
                  <a:pt x="266" y="73"/>
                </a:lnTo>
                <a:lnTo>
                  <a:pt x="263" y="93"/>
                </a:lnTo>
                <a:lnTo>
                  <a:pt x="264" y="105"/>
                </a:lnTo>
                <a:lnTo>
                  <a:pt x="267" y="115"/>
                </a:lnTo>
                <a:lnTo>
                  <a:pt x="276" y="132"/>
                </a:lnTo>
                <a:lnTo>
                  <a:pt x="291" y="141"/>
                </a:lnTo>
                <a:lnTo>
                  <a:pt x="306" y="147"/>
                </a:lnTo>
                <a:lnTo>
                  <a:pt x="330" y="153"/>
                </a:lnTo>
                <a:lnTo>
                  <a:pt x="347" y="151"/>
                </a:lnTo>
                <a:lnTo>
                  <a:pt x="366" y="154"/>
                </a:lnTo>
                <a:lnTo>
                  <a:pt x="384" y="147"/>
                </a:lnTo>
                <a:lnTo>
                  <a:pt x="398" y="139"/>
                </a:lnTo>
                <a:lnTo>
                  <a:pt x="417" y="130"/>
                </a:lnTo>
                <a:lnTo>
                  <a:pt x="422" y="120"/>
                </a:lnTo>
                <a:lnTo>
                  <a:pt x="426" y="111"/>
                </a:lnTo>
                <a:lnTo>
                  <a:pt x="431" y="99"/>
                </a:lnTo>
                <a:lnTo>
                  <a:pt x="432" y="84"/>
                </a:lnTo>
                <a:lnTo>
                  <a:pt x="426" y="69"/>
                </a:lnTo>
                <a:lnTo>
                  <a:pt x="417" y="55"/>
                </a:lnTo>
                <a:lnTo>
                  <a:pt x="404" y="42"/>
                </a:lnTo>
                <a:lnTo>
                  <a:pt x="399" y="33"/>
                </a:lnTo>
                <a:lnTo>
                  <a:pt x="393" y="24"/>
                </a:lnTo>
                <a:lnTo>
                  <a:pt x="393" y="12"/>
                </a:lnTo>
                <a:lnTo>
                  <a:pt x="399" y="3"/>
                </a:lnTo>
                <a:lnTo>
                  <a:pt x="411" y="0"/>
                </a:lnTo>
                <a:lnTo>
                  <a:pt x="689" y="0"/>
                </a:lnTo>
                <a:lnTo>
                  <a:pt x="689" y="292"/>
                </a:lnTo>
                <a:lnTo>
                  <a:pt x="680" y="298"/>
                </a:lnTo>
                <a:lnTo>
                  <a:pt x="665" y="297"/>
                </a:lnTo>
                <a:lnTo>
                  <a:pt x="651" y="292"/>
                </a:lnTo>
                <a:lnTo>
                  <a:pt x="636" y="274"/>
                </a:lnTo>
                <a:lnTo>
                  <a:pt x="621" y="268"/>
                </a:lnTo>
                <a:lnTo>
                  <a:pt x="608" y="264"/>
                </a:lnTo>
                <a:lnTo>
                  <a:pt x="597" y="264"/>
                </a:lnTo>
                <a:lnTo>
                  <a:pt x="584" y="265"/>
                </a:lnTo>
                <a:lnTo>
                  <a:pt x="563" y="276"/>
                </a:lnTo>
                <a:lnTo>
                  <a:pt x="549" y="288"/>
                </a:lnTo>
                <a:lnTo>
                  <a:pt x="542" y="306"/>
                </a:lnTo>
                <a:lnTo>
                  <a:pt x="539" y="324"/>
                </a:lnTo>
                <a:lnTo>
                  <a:pt x="539" y="346"/>
                </a:lnTo>
                <a:lnTo>
                  <a:pt x="539" y="360"/>
                </a:lnTo>
                <a:lnTo>
                  <a:pt x="540" y="372"/>
                </a:lnTo>
                <a:lnTo>
                  <a:pt x="543" y="384"/>
                </a:lnTo>
                <a:lnTo>
                  <a:pt x="554" y="406"/>
                </a:lnTo>
                <a:lnTo>
                  <a:pt x="567" y="423"/>
                </a:lnTo>
                <a:lnTo>
                  <a:pt x="588" y="430"/>
                </a:lnTo>
                <a:lnTo>
                  <a:pt x="606" y="430"/>
                </a:lnTo>
                <a:lnTo>
                  <a:pt x="627" y="426"/>
                </a:lnTo>
                <a:lnTo>
                  <a:pt x="635" y="418"/>
                </a:lnTo>
                <a:lnTo>
                  <a:pt x="648" y="406"/>
                </a:lnTo>
                <a:lnTo>
                  <a:pt x="663" y="399"/>
                </a:lnTo>
                <a:lnTo>
                  <a:pt x="678" y="397"/>
                </a:lnTo>
                <a:lnTo>
                  <a:pt x="689" y="406"/>
                </a:lnTo>
                <a:lnTo>
                  <a:pt x="689" y="688"/>
                </a:lnTo>
                <a:lnTo>
                  <a:pt x="407" y="688"/>
                </a:lnTo>
                <a:lnTo>
                  <a:pt x="398" y="694"/>
                </a:lnTo>
                <a:lnTo>
                  <a:pt x="392" y="714"/>
                </a:lnTo>
                <a:lnTo>
                  <a:pt x="398" y="729"/>
                </a:lnTo>
                <a:lnTo>
                  <a:pt x="411" y="741"/>
                </a:lnTo>
                <a:lnTo>
                  <a:pt x="417" y="750"/>
                </a:lnTo>
                <a:lnTo>
                  <a:pt x="425" y="759"/>
                </a:lnTo>
                <a:lnTo>
                  <a:pt x="431" y="778"/>
                </a:lnTo>
                <a:lnTo>
                  <a:pt x="428" y="793"/>
                </a:lnTo>
                <a:lnTo>
                  <a:pt x="417" y="817"/>
                </a:lnTo>
                <a:lnTo>
                  <a:pt x="408" y="825"/>
                </a:lnTo>
                <a:lnTo>
                  <a:pt x="393" y="832"/>
                </a:lnTo>
                <a:lnTo>
                  <a:pt x="381" y="835"/>
                </a:lnTo>
                <a:lnTo>
                  <a:pt x="365" y="838"/>
                </a:lnTo>
                <a:lnTo>
                  <a:pt x="345" y="840"/>
                </a:lnTo>
                <a:lnTo>
                  <a:pt x="333" y="838"/>
                </a:lnTo>
                <a:lnTo>
                  <a:pt x="314" y="835"/>
                </a:lnTo>
                <a:lnTo>
                  <a:pt x="297" y="831"/>
                </a:lnTo>
                <a:lnTo>
                  <a:pt x="288" y="822"/>
                </a:lnTo>
                <a:lnTo>
                  <a:pt x="276" y="813"/>
                </a:lnTo>
                <a:lnTo>
                  <a:pt x="272" y="799"/>
                </a:lnTo>
                <a:lnTo>
                  <a:pt x="264" y="787"/>
                </a:lnTo>
                <a:lnTo>
                  <a:pt x="267" y="768"/>
                </a:lnTo>
                <a:lnTo>
                  <a:pt x="272" y="750"/>
                </a:lnTo>
                <a:lnTo>
                  <a:pt x="278" y="742"/>
                </a:lnTo>
                <a:lnTo>
                  <a:pt x="291" y="735"/>
                </a:lnTo>
                <a:lnTo>
                  <a:pt x="296" y="726"/>
                </a:lnTo>
                <a:lnTo>
                  <a:pt x="300" y="717"/>
                </a:lnTo>
                <a:lnTo>
                  <a:pt x="302" y="702"/>
                </a:lnTo>
                <a:lnTo>
                  <a:pt x="290" y="688"/>
                </a:lnTo>
                <a:lnTo>
                  <a:pt x="0" y="688"/>
                </a:lnTo>
                <a:lnTo>
                  <a:pt x="0" y="403"/>
                </a:lnTo>
                <a:lnTo>
                  <a:pt x="9" y="391"/>
                </a:lnTo>
                <a:lnTo>
                  <a:pt x="23" y="393"/>
                </a:lnTo>
                <a:lnTo>
                  <a:pt x="35" y="400"/>
                </a:lnTo>
                <a:lnTo>
                  <a:pt x="48" y="411"/>
                </a:lnTo>
                <a:lnTo>
                  <a:pt x="63" y="424"/>
                </a:lnTo>
                <a:lnTo>
                  <a:pt x="77" y="426"/>
                </a:lnTo>
                <a:lnTo>
                  <a:pt x="90" y="429"/>
                </a:lnTo>
                <a:lnTo>
                  <a:pt x="102" y="427"/>
                </a:lnTo>
                <a:lnTo>
                  <a:pt x="111" y="423"/>
                </a:lnTo>
                <a:lnTo>
                  <a:pt x="123" y="417"/>
                </a:lnTo>
                <a:lnTo>
                  <a:pt x="131" y="409"/>
                </a:lnTo>
                <a:lnTo>
                  <a:pt x="143" y="399"/>
                </a:lnTo>
                <a:lnTo>
                  <a:pt x="149" y="375"/>
                </a:lnTo>
                <a:lnTo>
                  <a:pt x="152" y="355"/>
                </a:lnTo>
                <a:lnTo>
                  <a:pt x="150" y="334"/>
                </a:lnTo>
                <a:lnTo>
                  <a:pt x="147" y="321"/>
                </a:lnTo>
                <a:lnTo>
                  <a:pt x="144" y="303"/>
                </a:lnTo>
                <a:lnTo>
                  <a:pt x="134" y="289"/>
                </a:lnTo>
                <a:lnTo>
                  <a:pt x="128" y="280"/>
                </a:lnTo>
                <a:lnTo>
                  <a:pt x="120" y="270"/>
                </a:lnTo>
                <a:lnTo>
                  <a:pt x="98" y="259"/>
                </a:lnTo>
                <a:lnTo>
                  <a:pt x="83" y="261"/>
                </a:lnTo>
                <a:lnTo>
                  <a:pt x="69" y="264"/>
                </a:lnTo>
                <a:lnTo>
                  <a:pt x="57" y="271"/>
                </a:lnTo>
                <a:lnTo>
                  <a:pt x="48" y="277"/>
                </a:lnTo>
                <a:lnTo>
                  <a:pt x="39" y="283"/>
                </a:lnTo>
                <a:lnTo>
                  <a:pt x="27" y="292"/>
                </a:lnTo>
                <a:lnTo>
                  <a:pt x="12" y="297"/>
                </a:lnTo>
                <a:lnTo>
                  <a:pt x="0" y="285"/>
                </a:ln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12000" tIns="468000" rIns="72000" bIns="36000" anchor="ctr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400" dirty="0">
              <a:solidFill>
                <a:prstClr val="white"/>
              </a:solidFill>
              <a:cs typeface="Calibri" pitchFamily="34" charset="0"/>
            </a:endParaRPr>
          </a:p>
        </p:txBody>
      </p:sp>
      <p:sp useBgFill="1">
        <p:nvSpPr>
          <p:cNvPr id="45" name="Freeform 37"/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Укажи произведение чисел 9 и 4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6" name="Овал 15"/>
          <p:cNvSpPr/>
          <p:nvPr/>
        </p:nvSpPr>
        <p:spPr>
          <a:xfrm>
            <a:off x="6300192" y="1772816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13</a:t>
            </a:r>
            <a:endParaRPr lang="ru-RU" sz="4000" b="1" i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7" name="Овал 16"/>
          <p:cNvSpPr/>
          <p:nvPr/>
        </p:nvSpPr>
        <p:spPr>
          <a:xfrm>
            <a:off x="6300192" y="2636912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32</a:t>
            </a:r>
            <a:endParaRPr lang="ru-RU" sz="4000" b="1" i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8" name="Овал 17">
            <a:hlinkClick r:id="rId4" action="ppaction://hlinksldjump">
              <a:snd r:embed="rId5" name="chimes.wav"/>
            </a:hlinkClick>
          </p:cNvPr>
          <p:cNvSpPr/>
          <p:nvPr/>
        </p:nvSpPr>
        <p:spPr>
          <a:xfrm>
            <a:off x="6300192" y="3573016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36</a:t>
            </a:r>
            <a:endParaRPr lang="ru-RU" sz="4000" b="1" i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3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26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Рамка 28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9" name="Блок-схема: узел суммирования 18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0" name="Управляющая кнопка: далее 29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5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3566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3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-36512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43" name="Freeform 36"/>
          <p:cNvSpPr>
            <a:spLocks/>
          </p:cNvSpPr>
          <p:nvPr/>
        </p:nvSpPr>
        <p:spPr bwMode="auto">
          <a:xfrm>
            <a:off x="1832285" y="3545665"/>
            <a:ext cx="1511681" cy="1814778"/>
          </a:xfrm>
          <a:custGeom>
            <a:avLst/>
            <a:gdLst>
              <a:gd name="T0" fmla="*/ 293 w 689"/>
              <a:gd name="T1" fmla="*/ 0 h 840"/>
              <a:gd name="T2" fmla="*/ 297 w 689"/>
              <a:gd name="T3" fmla="*/ 21 h 840"/>
              <a:gd name="T4" fmla="*/ 285 w 689"/>
              <a:gd name="T5" fmla="*/ 46 h 840"/>
              <a:gd name="T6" fmla="*/ 266 w 689"/>
              <a:gd name="T7" fmla="*/ 73 h 840"/>
              <a:gd name="T8" fmla="*/ 264 w 689"/>
              <a:gd name="T9" fmla="*/ 105 h 840"/>
              <a:gd name="T10" fmla="*/ 276 w 689"/>
              <a:gd name="T11" fmla="*/ 132 h 840"/>
              <a:gd name="T12" fmla="*/ 306 w 689"/>
              <a:gd name="T13" fmla="*/ 147 h 840"/>
              <a:gd name="T14" fmla="*/ 347 w 689"/>
              <a:gd name="T15" fmla="*/ 151 h 840"/>
              <a:gd name="T16" fmla="*/ 384 w 689"/>
              <a:gd name="T17" fmla="*/ 147 h 840"/>
              <a:gd name="T18" fmla="*/ 417 w 689"/>
              <a:gd name="T19" fmla="*/ 130 h 840"/>
              <a:gd name="T20" fmla="*/ 426 w 689"/>
              <a:gd name="T21" fmla="*/ 111 h 840"/>
              <a:gd name="T22" fmla="*/ 432 w 689"/>
              <a:gd name="T23" fmla="*/ 84 h 840"/>
              <a:gd name="T24" fmla="*/ 417 w 689"/>
              <a:gd name="T25" fmla="*/ 55 h 840"/>
              <a:gd name="T26" fmla="*/ 399 w 689"/>
              <a:gd name="T27" fmla="*/ 33 h 840"/>
              <a:gd name="T28" fmla="*/ 393 w 689"/>
              <a:gd name="T29" fmla="*/ 12 h 840"/>
              <a:gd name="T30" fmla="*/ 411 w 689"/>
              <a:gd name="T31" fmla="*/ 0 h 840"/>
              <a:gd name="T32" fmla="*/ 689 w 689"/>
              <a:gd name="T33" fmla="*/ 292 h 840"/>
              <a:gd name="T34" fmla="*/ 665 w 689"/>
              <a:gd name="T35" fmla="*/ 297 h 840"/>
              <a:gd name="T36" fmla="*/ 636 w 689"/>
              <a:gd name="T37" fmla="*/ 274 h 840"/>
              <a:gd name="T38" fmla="*/ 608 w 689"/>
              <a:gd name="T39" fmla="*/ 264 h 840"/>
              <a:gd name="T40" fmla="*/ 584 w 689"/>
              <a:gd name="T41" fmla="*/ 265 h 840"/>
              <a:gd name="T42" fmla="*/ 549 w 689"/>
              <a:gd name="T43" fmla="*/ 288 h 840"/>
              <a:gd name="T44" fmla="*/ 539 w 689"/>
              <a:gd name="T45" fmla="*/ 324 h 840"/>
              <a:gd name="T46" fmla="*/ 539 w 689"/>
              <a:gd name="T47" fmla="*/ 360 h 840"/>
              <a:gd name="T48" fmla="*/ 543 w 689"/>
              <a:gd name="T49" fmla="*/ 384 h 840"/>
              <a:gd name="T50" fmla="*/ 567 w 689"/>
              <a:gd name="T51" fmla="*/ 423 h 840"/>
              <a:gd name="T52" fmla="*/ 606 w 689"/>
              <a:gd name="T53" fmla="*/ 430 h 840"/>
              <a:gd name="T54" fmla="*/ 635 w 689"/>
              <a:gd name="T55" fmla="*/ 418 h 840"/>
              <a:gd name="T56" fmla="*/ 663 w 689"/>
              <a:gd name="T57" fmla="*/ 399 h 840"/>
              <a:gd name="T58" fmla="*/ 689 w 689"/>
              <a:gd name="T59" fmla="*/ 406 h 840"/>
              <a:gd name="T60" fmla="*/ 407 w 689"/>
              <a:gd name="T61" fmla="*/ 688 h 840"/>
              <a:gd name="T62" fmla="*/ 392 w 689"/>
              <a:gd name="T63" fmla="*/ 714 h 840"/>
              <a:gd name="T64" fmla="*/ 411 w 689"/>
              <a:gd name="T65" fmla="*/ 741 h 840"/>
              <a:gd name="T66" fmla="*/ 425 w 689"/>
              <a:gd name="T67" fmla="*/ 759 h 840"/>
              <a:gd name="T68" fmla="*/ 428 w 689"/>
              <a:gd name="T69" fmla="*/ 793 h 840"/>
              <a:gd name="T70" fmla="*/ 408 w 689"/>
              <a:gd name="T71" fmla="*/ 825 h 840"/>
              <a:gd name="T72" fmla="*/ 381 w 689"/>
              <a:gd name="T73" fmla="*/ 835 h 840"/>
              <a:gd name="T74" fmla="*/ 345 w 689"/>
              <a:gd name="T75" fmla="*/ 840 h 840"/>
              <a:gd name="T76" fmla="*/ 314 w 689"/>
              <a:gd name="T77" fmla="*/ 835 h 840"/>
              <a:gd name="T78" fmla="*/ 288 w 689"/>
              <a:gd name="T79" fmla="*/ 822 h 840"/>
              <a:gd name="T80" fmla="*/ 272 w 689"/>
              <a:gd name="T81" fmla="*/ 799 h 840"/>
              <a:gd name="T82" fmla="*/ 267 w 689"/>
              <a:gd name="T83" fmla="*/ 768 h 840"/>
              <a:gd name="T84" fmla="*/ 278 w 689"/>
              <a:gd name="T85" fmla="*/ 742 h 840"/>
              <a:gd name="T86" fmla="*/ 296 w 689"/>
              <a:gd name="T87" fmla="*/ 726 h 840"/>
              <a:gd name="T88" fmla="*/ 302 w 689"/>
              <a:gd name="T89" fmla="*/ 702 h 840"/>
              <a:gd name="T90" fmla="*/ 0 w 689"/>
              <a:gd name="T91" fmla="*/ 688 h 840"/>
              <a:gd name="T92" fmla="*/ 9 w 689"/>
              <a:gd name="T93" fmla="*/ 391 h 840"/>
              <a:gd name="T94" fmla="*/ 35 w 689"/>
              <a:gd name="T95" fmla="*/ 400 h 840"/>
              <a:gd name="T96" fmla="*/ 63 w 689"/>
              <a:gd name="T97" fmla="*/ 424 h 840"/>
              <a:gd name="T98" fmla="*/ 90 w 689"/>
              <a:gd name="T99" fmla="*/ 429 h 840"/>
              <a:gd name="T100" fmla="*/ 111 w 689"/>
              <a:gd name="T101" fmla="*/ 423 h 840"/>
              <a:gd name="T102" fmla="*/ 131 w 689"/>
              <a:gd name="T103" fmla="*/ 409 h 840"/>
              <a:gd name="T104" fmla="*/ 149 w 689"/>
              <a:gd name="T105" fmla="*/ 375 h 840"/>
              <a:gd name="T106" fmla="*/ 150 w 689"/>
              <a:gd name="T107" fmla="*/ 334 h 840"/>
              <a:gd name="T108" fmla="*/ 144 w 689"/>
              <a:gd name="T109" fmla="*/ 303 h 840"/>
              <a:gd name="T110" fmla="*/ 128 w 689"/>
              <a:gd name="T111" fmla="*/ 280 h 840"/>
              <a:gd name="T112" fmla="*/ 98 w 689"/>
              <a:gd name="T113" fmla="*/ 259 h 840"/>
              <a:gd name="T114" fmla="*/ 69 w 689"/>
              <a:gd name="T115" fmla="*/ 264 h 840"/>
              <a:gd name="T116" fmla="*/ 48 w 689"/>
              <a:gd name="T117" fmla="*/ 277 h 840"/>
              <a:gd name="T118" fmla="*/ 27 w 689"/>
              <a:gd name="T119" fmla="*/ 292 h 840"/>
              <a:gd name="T120" fmla="*/ 0 w 689"/>
              <a:gd name="T121" fmla="*/ 285 h 84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689"/>
              <a:gd name="T184" fmla="*/ 0 h 840"/>
              <a:gd name="T185" fmla="*/ 689 w 689"/>
              <a:gd name="T186" fmla="*/ 840 h 840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689" h="840">
                <a:moveTo>
                  <a:pt x="0" y="0"/>
                </a:moveTo>
                <a:lnTo>
                  <a:pt x="293" y="0"/>
                </a:lnTo>
                <a:lnTo>
                  <a:pt x="299" y="10"/>
                </a:lnTo>
                <a:lnTo>
                  <a:pt x="297" y="21"/>
                </a:lnTo>
                <a:lnTo>
                  <a:pt x="293" y="34"/>
                </a:lnTo>
                <a:lnTo>
                  <a:pt x="285" y="46"/>
                </a:lnTo>
                <a:lnTo>
                  <a:pt x="267" y="60"/>
                </a:lnTo>
                <a:lnTo>
                  <a:pt x="266" y="73"/>
                </a:lnTo>
                <a:lnTo>
                  <a:pt x="263" y="93"/>
                </a:lnTo>
                <a:lnTo>
                  <a:pt x="264" y="105"/>
                </a:lnTo>
                <a:lnTo>
                  <a:pt x="267" y="115"/>
                </a:lnTo>
                <a:lnTo>
                  <a:pt x="276" y="132"/>
                </a:lnTo>
                <a:lnTo>
                  <a:pt x="291" y="141"/>
                </a:lnTo>
                <a:lnTo>
                  <a:pt x="306" y="147"/>
                </a:lnTo>
                <a:lnTo>
                  <a:pt x="330" y="153"/>
                </a:lnTo>
                <a:lnTo>
                  <a:pt x="347" y="151"/>
                </a:lnTo>
                <a:lnTo>
                  <a:pt x="366" y="154"/>
                </a:lnTo>
                <a:lnTo>
                  <a:pt x="384" y="147"/>
                </a:lnTo>
                <a:lnTo>
                  <a:pt x="398" y="139"/>
                </a:lnTo>
                <a:lnTo>
                  <a:pt x="417" y="130"/>
                </a:lnTo>
                <a:lnTo>
                  <a:pt x="422" y="120"/>
                </a:lnTo>
                <a:lnTo>
                  <a:pt x="426" y="111"/>
                </a:lnTo>
                <a:lnTo>
                  <a:pt x="431" y="99"/>
                </a:lnTo>
                <a:lnTo>
                  <a:pt x="432" y="84"/>
                </a:lnTo>
                <a:lnTo>
                  <a:pt x="426" y="69"/>
                </a:lnTo>
                <a:lnTo>
                  <a:pt x="417" y="55"/>
                </a:lnTo>
                <a:lnTo>
                  <a:pt x="404" y="42"/>
                </a:lnTo>
                <a:lnTo>
                  <a:pt x="399" y="33"/>
                </a:lnTo>
                <a:lnTo>
                  <a:pt x="393" y="24"/>
                </a:lnTo>
                <a:lnTo>
                  <a:pt x="393" y="12"/>
                </a:lnTo>
                <a:lnTo>
                  <a:pt x="399" y="3"/>
                </a:lnTo>
                <a:lnTo>
                  <a:pt x="411" y="0"/>
                </a:lnTo>
                <a:lnTo>
                  <a:pt x="689" y="0"/>
                </a:lnTo>
                <a:lnTo>
                  <a:pt x="689" y="292"/>
                </a:lnTo>
                <a:lnTo>
                  <a:pt x="680" y="298"/>
                </a:lnTo>
                <a:lnTo>
                  <a:pt x="665" y="297"/>
                </a:lnTo>
                <a:lnTo>
                  <a:pt x="651" y="292"/>
                </a:lnTo>
                <a:lnTo>
                  <a:pt x="636" y="274"/>
                </a:lnTo>
                <a:lnTo>
                  <a:pt x="621" y="268"/>
                </a:lnTo>
                <a:lnTo>
                  <a:pt x="608" y="264"/>
                </a:lnTo>
                <a:lnTo>
                  <a:pt x="597" y="264"/>
                </a:lnTo>
                <a:lnTo>
                  <a:pt x="584" y="265"/>
                </a:lnTo>
                <a:lnTo>
                  <a:pt x="563" y="276"/>
                </a:lnTo>
                <a:lnTo>
                  <a:pt x="549" y="288"/>
                </a:lnTo>
                <a:lnTo>
                  <a:pt x="542" y="306"/>
                </a:lnTo>
                <a:lnTo>
                  <a:pt x="539" y="324"/>
                </a:lnTo>
                <a:lnTo>
                  <a:pt x="539" y="346"/>
                </a:lnTo>
                <a:lnTo>
                  <a:pt x="539" y="360"/>
                </a:lnTo>
                <a:lnTo>
                  <a:pt x="540" y="372"/>
                </a:lnTo>
                <a:lnTo>
                  <a:pt x="543" y="384"/>
                </a:lnTo>
                <a:lnTo>
                  <a:pt x="554" y="406"/>
                </a:lnTo>
                <a:lnTo>
                  <a:pt x="567" y="423"/>
                </a:lnTo>
                <a:lnTo>
                  <a:pt x="588" y="430"/>
                </a:lnTo>
                <a:lnTo>
                  <a:pt x="606" y="430"/>
                </a:lnTo>
                <a:lnTo>
                  <a:pt x="627" y="426"/>
                </a:lnTo>
                <a:lnTo>
                  <a:pt x="635" y="418"/>
                </a:lnTo>
                <a:lnTo>
                  <a:pt x="648" y="406"/>
                </a:lnTo>
                <a:lnTo>
                  <a:pt x="663" y="399"/>
                </a:lnTo>
                <a:lnTo>
                  <a:pt x="678" y="397"/>
                </a:lnTo>
                <a:lnTo>
                  <a:pt x="689" y="406"/>
                </a:lnTo>
                <a:lnTo>
                  <a:pt x="689" y="688"/>
                </a:lnTo>
                <a:lnTo>
                  <a:pt x="407" y="688"/>
                </a:lnTo>
                <a:lnTo>
                  <a:pt x="398" y="694"/>
                </a:lnTo>
                <a:lnTo>
                  <a:pt x="392" y="714"/>
                </a:lnTo>
                <a:lnTo>
                  <a:pt x="398" y="729"/>
                </a:lnTo>
                <a:lnTo>
                  <a:pt x="411" y="741"/>
                </a:lnTo>
                <a:lnTo>
                  <a:pt x="417" y="750"/>
                </a:lnTo>
                <a:lnTo>
                  <a:pt x="425" y="759"/>
                </a:lnTo>
                <a:lnTo>
                  <a:pt x="431" y="778"/>
                </a:lnTo>
                <a:lnTo>
                  <a:pt x="428" y="793"/>
                </a:lnTo>
                <a:lnTo>
                  <a:pt x="417" y="817"/>
                </a:lnTo>
                <a:lnTo>
                  <a:pt x="408" y="825"/>
                </a:lnTo>
                <a:lnTo>
                  <a:pt x="393" y="832"/>
                </a:lnTo>
                <a:lnTo>
                  <a:pt x="381" y="835"/>
                </a:lnTo>
                <a:lnTo>
                  <a:pt x="365" y="838"/>
                </a:lnTo>
                <a:lnTo>
                  <a:pt x="345" y="840"/>
                </a:lnTo>
                <a:lnTo>
                  <a:pt x="333" y="838"/>
                </a:lnTo>
                <a:lnTo>
                  <a:pt x="314" y="835"/>
                </a:lnTo>
                <a:lnTo>
                  <a:pt x="297" y="831"/>
                </a:lnTo>
                <a:lnTo>
                  <a:pt x="288" y="822"/>
                </a:lnTo>
                <a:lnTo>
                  <a:pt x="276" y="813"/>
                </a:lnTo>
                <a:lnTo>
                  <a:pt x="272" y="799"/>
                </a:lnTo>
                <a:lnTo>
                  <a:pt x="264" y="787"/>
                </a:lnTo>
                <a:lnTo>
                  <a:pt x="267" y="768"/>
                </a:lnTo>
                <a:lnTo>
                  <a:pt x="272" y="750"/>
                </a:lnTo>
                <a:lnTo>
                  <a:pt x="278" y="742"/>
                </a:lnTo>
                <a:lnTo>
                  <a:pt x="291" y="735"/>
                </a:lnTo>
                <a:lnTo>
                  <a:pt x="296" y="726"/>
                </a:lnTo>
                <a:lnTo>
                  <a:pt x="300" y="717"/>
                </a:lnTo>
                <a:lnTo>
                  <a:pt x="302" y="702"/>
                </a:lnTo>
                <a:lnTo>
                  <a:pt x="290" y="688"/>
                </a:lnTo>
                <a:lnTo>
                  <a:pt x="0" y="688"/>
                </a:lnTo>
                <a:lnTo>
                  <a:pt x="0" y="403"/>
                </a:lnTo>
                <a:lnTo>
                  <a:pt x="9" y="391"/>
                </a:lnTo>
                <a:lnTo>
                  <a:pt x="23" y="393"/>
                </a:lnTo>
                <a:lnTo>
                  <a:pt x="35" y="400"/>
                </a:lnTo>
                <a:lnTo>
                  <a:pt x="48" y="411"/>
                </a:lnTo>
                <a:lnTo>
                  <a:pt x="63" y="424"/>
                </a:lnTo>
                <a:lnTo>
                  <a:pt x="77" y="426"/>
                </a:lnTo>
                <a:lnTo>
                  <a:pt x="90" y="429"/>
                </a:lnTo>
                <a:lnTo>
                  <a:pt x="102" y="427"/>
                </a:lnTo>
                <a:lnTo>
                  <a:pt x="111" y="423"/>
                </a:lnTo>
                <a:lnTo>
                  <a:pt x="123" y="417"/>
                </a:lnTo>
                <a:lnTo>
                  <a:pt x="131" y="409"/>
                </a:lnTo>
                <a:lnTo>
                  <a:pt x="143" y="399"/>
                </a:lnTo>
                <a:lnTo>
                  <a:pt x="149" y="375"/>
                </a:lnTo>
                <a:lnTo>
                  <a:pt x="152" y="355"/>
                </a:lnTo>
                <a:lnTo>
                  <a:pt x="150" y="334"/>
                </a:lnTo>
                <a:lnTo>
                  <a:pt x="147" y="321"/>
                </a:lnTo>
                <a:lnTo>
                  <a:pt x="144" y="303"/>
                </a:lnTo>
                <a:lnTo>
                  <a:pt x="134" y="289"/>
                </a:lnTo>
                <a:lnTo>
                  <a:pt x="128" y="280"/>
                </a:lnTo>
                <a:lnTo>
                  <a:pt x="120" y="270"/>
                </a:lnTo>
                <a:lnTo>
                  <a:pt x="98" y="259"/>
                </a:lnTo>
                <a:lnTo>
                  <a:pt x="83" y="261"/>
                </a:lnTo>
                <a:lnTo>
                  <a:pt x="69" y="264"/>
                </a:lnTo>
                <a:lnTo>
                  <a:pt x="57" y="271"/>
                </a:lnTo>
                <a:lnTo>
                  <a:pt x="48" y="277"/>
                </a:lnTo>
                <a:lnTo>
                  <a:pt x="39" y="283"/>
                </a:lnTo>
                <a:lnTo>
                  <a:pt x="27" y="292"/>
                </a:lnTo>
                <a:lnTo>
                  <a:pt x="12" y="297"/>
                </a:lnTo>
                <a:lnTo>
                  <a:pt x="0" y="285"/>
                </a:ln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12000" tIns="468000" rIns="72000" bIns="36000" anchor="ctr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400" dirty="0">
              <a:solidFill>
                <a:prstClr val="white"/>
              </a:solidFill>
              <a:cs typeface="Calibri" pitchFamily="34" charset="0"/>
            </a:endParaRPr>
          </a:p>
        </p:txBody>
      </p:sp>
      <p:sp useBgFill="1">
        <p:nvSpPr>
          <p:cNvPr id="44" name="Freeform 38"/>
          <p:cNvSpPr>
            <a:spLocks/>
          </p:cNvSpPr>
          <p:nvPr/>
        </p:nvSpPr>
        <p:spPr bwMode="auto">
          <a:xfrm>
            <a:off x="323528" y="2060848"/>
            <a:ext cx="1843548" cy="1487687"/>
          </a:xfrm>
          <a:custGeom>
            <a:avLst/>
            <a:gdLst>
              <a:gd name="T0" fmla="*/ 0 w 838"/>
              <a:gd name="T1" fmla="*/ 0 h 692"/>
              <a:gd name="T2" fmla="*/ 689 w 838"/>
              <a:gd name="T3" fmla="*/ 0 h 692"/>
              <a:gd name="T4" fmla="*/ 689 w 838"/>
              <a:gd name="T5" fmla="*/ 294 h 692"/>
              <a:gd name="T6" fmla="*/ 771 w 838"/>
              <a:gd name="T7" fmla="*/ 271 h 692"/>
              <a:gd name="T8" fmla="*/ 838 w 838"/>
              <a:gd name="T9" fmla="*/ 353 h 692"/>
              <a:gd name="T10" fmla="*/ 778 w 838"/>
              <a:gd name="T11" fmla="*/ 433 h 692"/>
              <a:gd name="T12" fmla="*/ 689 w 838"/>
              <a:gd name="T13" fmla="*/ 405 h 692"/>
              <a:gd name="T14" fmla="*/ 689 w 838"/>
              <a:gd name="T15" fmla="*/ 690 h 692"/>
              <a:gd name="T16" fmla="*/ 397 w 838"/>
              <a:gd name="T17" fmla="*/ 690 h 692"/>
              <a:gd name="T18" fmla="*/ 426 w 838"/>
              <a:gd name="T19" fmla="*/ 605 h 692"/>
              <a:gd name="T20" fmla="*/ 346 w 838"/>
              <a:gd name="T21" fmla="*/ 540 h 692"/>
              <a:gd name="T22" fmla="*/ 261 w 838"/>
              <a:gd name="T23" fmla="*/ 606 h 692"/>
              <a:gd name="T24" fmla="*/ 289 w 838"/>
              <a:gd name="T25" fmla="*/ 690 h 692"/>
              <a:gd name="T26" fmla="*/ 0 w 838"/>
              <a:gd name="T27" fmla="*/ 690 h 692"/>
              <a:gd name="T28" fmla="*/ 0 w 838"/>
              <a:gd name="T29" fmla="*/ 0 h 69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838"/>
              <a:gd name="T46" fmla="*/ 0 h 692"/>
              <a:gd name="T47" fmla="*/ 838 w 838"/>
              <a:gd name="T48" fmla="*/ 692 h 69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838" h="692">
                <a:moveTo>
                  <a:pt x="0" y="0"/>
                </a:moveTo>
                <a:lnTo>
                  <a:pt x="689" y="0"/>
                </a:lnTo>
                <a:cubicBezTo>
                  <a:pt x="689" y="0"/>
                  <a:pt x="690" y="248"/>
                  <a:pt x="689" y="294"/>
                </a:cubicBezTo>
                <a:cubicBezTo>
                  <a:pt x="718" y="340"/>
                  <a:pt x="724" y="277"/>
                  <a:pt x="771" y="271"/>
                </a:cubicBezTo>
                <a:cubicBezTo>
                  <a:pt x="818" y="265"/>
                  <a:pt x="838" y="302"/>
                  <a:pt x="838" y="353"/>
                </a:cubicBezTo>
                <a:cubicBezTo>
                  <a:pt x="838" y="404"/>
                  <a:pt x="823" y="431"/>
                  <a:pt x="778" y="433"/>
                </a:cubicBezTo>
                <a:cubicBezTo>
                  <a:pt x="733" y="435"/>
                  <a:pt x="715" y="370"/>
                  <a:pt x="689" y="405"/>
                </a:cubicBezTo>
                <a:cubicBezTo>
                  <a:pt x="689" y="547"/>
                  <a:pt x="689" y="690"/>
                  <a:pt x="689" y="690"/>
                </a:cubicBezTo>
                <a:cubicBezTo>
                  <a:pt x="689" y="690"/>
                  <a:pt x="438" y="692"/>
                  <a:pt x="397" y="690"/>
                </a:cubicBezTo>
                <a:cubicBezTo>
                  <a:pt x="367" y="651"/>
                  <a:pt x="426" y="640"/>
                  <a:pt x="426" y="605"/>
                </a:cubicBezTo>
                <a:cubicBezTo>
                  <a:pt x="426" y="570"/>
                  <a:pt x="408" y="539"/>
                  <a:pt x="346" y="540"/>
                </a:cubicBezTo>
                <a:cubicBezTo>
                  <a:pt x="284" y="541"/>
                  <a:pt x="261" y="567"/>
                  <a:pt x="261" y="606"/>
                </a:cubicBezTo>
                <a:cubicBezTo>
                  <a:pt x="261" y="645"/>
                  <a:pt x="322" y="648"/>
                  <a:pt x="289" y="690"/>
                </a:cubicBezTo>
                <a:cubicBezTo>
                  <a:pt x="145" y="690"/>
                  <a:pt x="0" y="690"/>
                  <a:pt x="0" y="690"/>
                </a:cubicBez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5" name="Freeform 37"/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8 увеличь на 7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6" name="Овал 15"/>
          <p:cNvSpPr/>
          <p:nvPr/>
        </p:nvSpPr>
        <p:spPr>
          <a:xfrm>
            <a:off x="6300192" y="1772816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56</a:t>
            </a:r>
            <a:endParaRPr lang="ru-RU" sz="4000" b="1" i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7" name="Овал 16">
            <a:hlinkClick r:id="rId4" action="ppaction://hlinksldjump">
              <a:snd r:embed="rId5" name="chimes.wav"/>
            </a:hlinkClick>
          </p:cNvPr>
          <p:cNvSpPr/>
          <p:nvPr/>
        </p:nvSpPr>
        <p:spPr>
          <a:xfrm>
            <a:off x="6300192" y="2636912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15</a:t>
            </a:r>
            <a:endParaRPr lang="ru-RU" sz="4000" b="1" i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8" name="Овал 17"/>
          <p:cNvSpPr/>
          <p:nvPr/>
        </p:nvSpPr>
        <p:spPr>
          <a:xfrm>
            <a:off x="6300192" y="3573016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1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5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27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Рамка 21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9" name="Блок-схема: узел суммирования 18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6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Управляющая кнопка: далее 22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0151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4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43" name="Freeform 36"/>
          <p:cNvSpPr>
            <a:spLocks/>
          </p:cNvSpPr>
          <p:nvPr/>
        </p:nvSpPr>
        <p:spPr bwMode="auto">
          <a:xfrm>
            <a:off x="1832285" y="3545665"/>
            <a:ext cx="1511681" cy="1814778"/>
          </a:xfrm>
          <a:custGeom>
            <a:avLst/>
            <a:gdLst>
              <a:gd name="T0" fmla="*/ 293 w 689"/>
              <a:gd name="T1" fmla="*/ 0 h 840"/>
              <a:gd name="T2" fmla="*/ 297 w 689"/>
              <a:gd name="T3" fmla="*/ 21 h 840"/>
              <a:gd name="T4" fmla="*/ 285 w 689"/>
              <a:gd name="T5" fmla="*/ 46 h 840"/>
              <a:gd name="T6" fmla="*/ 266 w 689"/>
              <a:gd name="T7" fmla="*/ 73 h 840"/>
              <a:gd name="T8" fmla="*/ 264 w 689"/>
              <a:gd name="T9" fmla="*/ 105 h 840"/>
              <a:gd name="T10" fmla="*/ 276 w 689"/>
              <a:gd name="T11" fmla="*/ 132 h 840"/>
              <a:gd name="T12" fmla="*/ 306 w 689"/>
              <a:gd name="T13" fmla="*/ 147 h 840"/>
              <a:gd name="T14" fmla="*/ 347 w 689"/>
              <a:gd name="T15" fmla="*/ 151 h 840"/>
              <a:gd name="T16" fmla="*/ 384 w 689"/>
              <a:gd name="T17" fmla="*/ 147 h 840"/>
              <a:gd name="T18" fmla="*/ 417 w 689"/>
              <a:gd name="T19" fmla="*/ 130 h 840"/>
              <a:gd name="T20" fmla="*/ 426 w 689"/>
              <a:gd name="T21" fmla="*/ 111 h 840"/>
              <a:gd name="T22" fmla="*/ 432 w 689"/>
              <a:gd name="T23" fmla="*/ 84 h 840"/>
              <a:gd name="T24" fmla="*/ 417 w 689"/>
              <a:gd name="T25" fmla="*/ 55 h 840"/>
              <a:gd name="T26" fmla="*/ 399 w 689"/>
              <a:gd name="T27" fmla="*/ 33 h 840"/>
              <a:gd name="T28" fmla="*/ 393 w 689"/>
              <a:gd name="T29" fmla="*/ 12 h 840"/>
              <a:gd name="T30" fmla="*/ 411 w 689"/>
              <a:gd name="T31" fmla="*/ 0 h 840"/>
              <a:gd name="T32" fmla="*/ 689 w 689"/>
              <a:gd name="T33" fmla="*/ 292 h 840"/>
              <a:gd name="T34" fmla="*/ 665 w 689"/>
              <a:gd name="T35" fmla="*/ 297 h 840"/>
              <a:gd name="T36" fmla="*/ 636 w 689"/>
              <a:gd name="T37" fmla="*/ 274 h 840"/>
              <a:gd name="T38" fmla="*/ 608 w 689"/>
              <a:gd name="T39" fmla="*/ 264 h 840"/>
              <a:gd name="T40" fmla="*/ 584 w 689"/>
              <a:gd name="T41" fmla="*/ 265 h 840"/>
              <a:gd name="T42" fmla="*/ 549 w 689"/>
              <a:gd name="T43" fmla="*/ 288 h 840"/>
              <a:gd name="T44" fmla="*/ 539 w 689"/>
              <a:gd name="T45" fmla="*/ 324 h 840"/>
              <a:gd name="T46" fmla="*/ 539 w 689"/>
              <a:gd name="T47" fmla="*/ 360 h 840"/>
              <a:gd name="T48" fmla="*/ 543 w 689"/>
              <a:gd name="T49" fmla="*/ 384 h 840"/>
              <a:gd name="T50" fmla="*/ 567 w 689"/>
              <a:gd name="T51" fmla="*/ 423 h 840"/>
              <a:gd name="T52" fmla="*/ 606 w 689"/>
              <a:gd name="T53" fmla="*/ 430 h 840"/>
              <a:gd name="T54" fmla="*/ 635 w 689"/>
              <a:gd name="T55" fmla="*/ 418 h 840"/>
              <a:gd name="T56" fmla="*/ 663 w 689"/>
              <a:gd name="T57" fmla="*/ 399 h 840"/>
              <a:gd name="T58" fmla="*/ 689 w 689"/>
              <a:gd name="T59" fmla="*/ 406 h 840"/>
              <a:gd name="T60" fmla="*/ 407 w 689"/>
              <a:gd name="T61" fmla="*/ 688 h 840"/>
              <a:gd name="T62" fmla="*/ 392 w 689"/>
              <a:gd name="T63" fmla="*/ 714 h 840"/>
              <a:gd name="T64" fmla="*/ 411 w 689"/>
              <a:gd name="T65" fmla="*/ 741 h 840"/>
              <a:gd name="T66" fmla="*/ 425 w 689"/>
              <a:gd name="T67" fmla="*/ 759 h 840"/>
              <a:gd name="T68" fmla="*/ 428 w 689"/>
              <a:gd name="T69" fmla="*/ 793 h 840"/>
              <a:gd name="T70" fmla="*/ 408 w 689"/>
              <a:gd name="T71" fmla="*/ 825 h 840"/>
              <a:gd name="T72" fmla="*/ 381 w 689"/>
              <a:gd name="T73" fmla="*/ 835 h 840"/>
              <a:gd name="T74" fmla="*/ 345 w 689"/>
              <a:gd name="T75" fmla="*/ 840 h 840"/>
              <a:gd name="T76" fmla="*/ 314 w 689"/>
              <a:gd name="T77" fmla="*/ 835 h 840"/>
              <a:gd name="T78" fmla="*/ 288 w 689"/>
              <a:gd name="T79" fmla="*/ 822 h 840"/>
              <a:gd name="T80" fmla="*/ 272 w 689"/>
              <a:gd name="T81" fmla="*/ 799 h 840"/>
              <a:gd name="T82" fmla="*/ 267 w 689"/>
              <a:gd name="T83" fmla="*/ 768 h 840"/>
              <a:gd name="T84" fmla="*/ 278 w 689"/>
              <a:gd name="T85" fmla="*/ 742 h 840"/>
              <a:gd name="T86" fmla="*/ 296 w 689"/>
              <a:gd name="T87" fmla="*/ 726 h 840"/>
              <a:gd name="T88" fmla="*/ 302 w 689"/>
              <a:gd name="T89" fmla="*/ 702 h 840"/>
              <a:gd name="T90" fmla="*/ 0 w 689"/>
              <a:gd name="T91" fmla="*/ 688 h 840"/>
              <a:gd name="T92" fmla="*/ 9 w 689"/>
              <a:gd name="T93" fmla="*/ 391 h 840"/>
              <a:gd name="T94" fmla="*/ 35 w 689"/>
              <a:gd name="T95" fmla="*/ 400 h 840"/>
              <a:gd name="T96" fmla="*/ 63 w 689"/>
              <a:gd name="T97" fmla="*/ 424 h 840"/>
              <a:gd name="T98" fmla="*/ 90 w 689"/>
              <a:gd name="T99" fmla="*/ 429 h 840"/>
              <a:gd name="T100" fmla="*/ 111 w 689"/>
              <a:gd name="T101" fmla="*/ 423 h 840"/>
              <a:gd name="T102" fmla="*/ 131 w 689"/>
              <a:gd name="T103" fmla="*/ 409 h 840"/>
              <a:gd name="T104" fmla="*/ 149 w 689"/>
              <a:gd name="T105" fmla="*/ 375 h 840"/>
              <a:gd name="T106" fmla="*/ 150 w 689"/>
              <a:gd name="T107" fmla="*/ 334 h 840"/>
              <a:gd name="T108" fmla="*/ 144 w 689"/>
              <a:gd name="T109" fmla="*/ 303 h 840"/>
              <a:gd name="T110" fmla="*/ 128 w 689"/>
              <a:gd name="T111" fmla="*/ 280 h 840"/>
              <a:gd name="T112" fmla="*/ 98 w 689"/>
              <a:gd name="T113" fmla="*/ 259 h 840"/>
              <a:gd name="T114" fmla="*/ 69 w 689"/>
              <a:gd name="T115" fmla="*/ 264 h 840"/>
              <a:gd name="T116" fmla="*/ 48 w 689"/>
              <a:gd name="T117" fmla="*/ 277 h 840"/>
              <a:gd name="T118" fmla="*/ 27 w 689"/>
              <a:gd name="T119" fmla="*/ 292 h 840"/>
              <a:gd name="T120" fmla="*/ 0 w 689"/>
              <a:gd name="T121" fmla="*/ 285 h 84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689"/>
              <a:gd name="T184" fmla="*/ 0 h 840"/>
              <a:gd name="T185" fmla="*/ 689 w 689"/>
              <a:gd name="T186" fmla="*/ 840 h 840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689" h="840">
                <a:moveTo>
                  <a:pt x="0" y="0"/>
                </a:moveTo>
                <a:lnTo>
                  <a:pt x="293" y="0"/>
                </a:lnTo>
                <a:lnTo>
                  <a:pt x="299" y="10"/>
                </a:lnTo>
                <a:lnTo>
                  <a:pt x="297" y="21"/>
                </a:lnTo>
                <a:lnTo>
                  <a:pt x="293" y="34"/>
                </a:lnTo>
                <a:lnTo>
                  <a:pt x="285" y="46"/>
                </a:lnTo>
                <a:lnTo>
                  <a:pt x="267" y="60"/>
                </a:lnTo>
                <a:lnTo>
                  <a:pt x="266" y="73"/>
                </a:lnTo>
                <a:lnTo>
                  <a:pt x="263" y="93"/>
                </a:lnTo>
                <a:lnTo>
                  <a:pt x="264" y="105"/>
                </a:lnTo>
                <a:lnTo>
                  <a:pt x="267" y="115"/>
                </a:lnTo>
                <a:lnTo>
                  <a:pt x="276" y="132"/>
                </a:lnTo>
                <a:lnTo>
                  <a:pt x="291" y="141"/>
                </a:lnTo>
                <a:lnTo>
                  <a:pt x="306" y="147"/>
                </a:lnTo>
                <a:lnTo>
                  <a:pt x="330" y="153"/>
                </a:lnTo>
                <a:lnTo>
                  <a:pt x="347" y="151"/>
                </a:lnTo>
                <a:lnTo>
                  <a:pt x="366" y="154"/>
                </a:lnTo>
                <a:lnTo>
                  <a:pt x="384" y="147"/>
                </a:lnTo>
                <a:lnTo>
                  <a:pt x="398" y="139"/>
                </a:lnTo>
                <a:lnTo>
                  <a:pt x="417" y="130"/>
                </a:lnTo>
                <a:lnTo>
                  <a:pt x="422" y="120"/>
                </a:lnTo>
                <a:lnTo>
                  <a:pt x="426" y="111"/>
                </a:lnTo>
                <a:lnTo>
                  <a:pt x="431" y="99"/>
                </a:lnTo>
                <a:lnTo>
                  <a:pt x="432" y="84"/>
                </a:lnTo>
                <a:lnTo>
                  <a:pt x="426" y="69"/>
                </a:lnTo>
                <a:lnTo>
                  <a:pt x="417" y="55"/>
                </a:lnTo>
                <a:lnTo>
                  <a:pt x="404" y="42"/>
                </a:lnTo>
                <a:lnTo>
                  <a:pt x="399" y="33"/>
                </a:lnTo>
                <a:lnTo>
                  <a:pt x="393" y="24"/>
                </a:lnTo>
                <a:lnTo>
                  <a:pt x="393" y="12"/>
                </a:lnTo>
                <a:lnTo>
                  <a:pt x="399" y="3"/>
                </a:lnTo>
                <a:lnTo>
                  <a:pt x="411" y="0"/>
                </a:lnTo>
                <a:lnTo>
                  <a:pt x="689" y="0"/>
                </a:lnTo>
                <a:lnTo>
                  <a:pt x="689" y="292"/>
                </a:lnTo>
                <a:lnTo>
                  <a:pt x="680" y="298"/>
                </a:lnTo>
                <a:lnTo>
                  <a:pt x="665" y="297"/>
                </a:lnTo>
                <a:lnTo>
                  <a:pt x="651" y="292"/>
                </a:lnTo>
                <a:lnTo>
                  <a:pt x="636" y="274"/>
                </a:lnTo>
                <a:lnTo>
                  <a:pt x="621" y="268"/>
                </a:lnTo>
                <a:lnTo>
                  <a:pt x="608" y="264"/>
                </a:lnTo>
                <a:lnTo>
                  <a:pt x="597" y="264"/>
                </a:lnTo>
                <a:lnTo>
                  <a:pt x="584" y="265"/>
                </a:lnTo>
                <a:lnTo>
                  <a:pt x="563" y="276"/>
                </a:lnTo>
                <a:lnTo>
                  <a:pt x="549" y="288"/>
                </a:lnTo>
                <a:lnTo>
                  <a:pt x="542" y="306"/>
                </a:lnTo>
                <a:lnTo>
                  <a:pt x="539" y="324"/>
                </a:lnTo>
                <a:lnTo>
                  <a:pt x="539" y="346"/>
                </a:lnTo>
                <a:lnTo>
                  <a:pt x="539" y="360"/>
                </a:lnTo>
                <a:lnTo>
                  <a:pt x="540" y="372"/>
                </a:lnTo>
                <a:lnTo>
                  <a:pt x="543" y="384"/>
                </a:lnTo>
                <a:lnTo>
                  <a:pt x="554" y="406"/>
                </a:lnTo>
                <a:lnTo>
                  <a:pt x="567" y="423"/>
                </a:lnTo>
                <a:lnTo>
                  <a:pt x="588" y="430"/>
                </a:lnTo>
                <a:lnTo>
                  <a:pt x="606" y="430"/>
                </a:lnTo>
                <a:lnTo>
                  <a:pt x="627" y="426"/>
                </a:lnTo>
                <a:lnTo>
                  <a:pt x="635" y="418"/>
                </a:lnTo>
                <a:lnTo>
                  <a:pt x="648" y="406"/>
                </a:lnTo>
                <a:lnTo>
                  <a:pt x="663" y="399"/>
                </a:lnTo>
                <a:lnTo>
                  <a:pt x="678" y="397"/>
                </a:lnTo>
                <a:lnTo>
                  <a:pt x="689" y="406"/>
                </a:lnTo>
                <a:lnTo>
                  <a:pt x="689" y="688"/>
                </a:lnTo>
                <a:lnTo>
                  <a:pt x="407" y="688"/>
                </a:lnTo>
                <a:lnTo>
                  <a:pt x="398" y="694"/>
                </a:lnTo>
                <a:lnTo>
                  <a:pt x="392" y="714"/>
                </a:lnTo>
                <a:lnTo>
                  <a:pt x="398" y="729"/>
                </a:lnTo>
                <a:lnTo>
                  <a:pt x="411" y="741"/>
                </a:lnTo>
                <a:lnTo>
                  <a:pt x="417" y="750"/>
                </a:lnTo>
                <a:lnTo>
                  <a:pt x="425" y="759"/>
                </a:lnTo>
                <a:lnTo>
                  <a:pt x="431" y="778"/>
                </a:lnTo>
                <a:lnTo>
                  <a:pt x="428" y="793"/>
                </a:lnTo>
                <a:lnTo>
                  <a:pt x="417" y="817"/>
                </a:lnTo>
                <a:lnTo>
                  <a:pt x="408" y="825"/>
                </a:lnTo>
                <a:lnTo>
                  <a:pt x="393" y="832"/>
                </a:lnTo>
                <a:lnTo>
                  <a:pt x="381" y="835"/>
                </a:lnTo>
                <a:lnTo>
                  <a:pt x="365" y="838"/>
                </a:lnTo>
                <a:lnTo>
                  <a:pt x="345" y="840"/>
                </a:lnTo>
                <a:lnTo>
                  <a:pt x="333" y="838"/>
                </a:lnTo>
                <a:lnTo>
                  <a:pt x="314" y="835"/>
                </a:lnTo>
                <a:lnTo>
                  <a:pt x="297" y="831"/>
                </a:lnTo>
                <a:lnTo>
                  <a:pt x="288" y="822"/>
                </a:lnTo>
                <a:lnTo>
                  <a:pt x="276" y="813"/>
                </a:lnTo>
                <a:lnTo>
                  <a:pt x="272" y="799"/>
                </a:lnTo>
                <a:lnTo>
                  <a:pt x="264" y="787"/>
                </a:lnTo>
                <a:lnTo>
                  <a:pt x="267" y="768"/>
                </a:lnTo>
                <a:lnTo>
                  <a:pt x="272" y="750"/>
                </a:lnTo>
                <a:lnTo>
                  <a:pt x="278" y="742"/>
                </a:lnTo>
                <a:lnTo>
                  <a:pt x="291" y="735"/>
                </a:lnTo>
                <a:lnTo>
                  <a:pt x="296" y="726"/>
                </a:lnTo>
                <a:lnTo>
                  <a:pt x="300" y="717"/>
                </a:lnTo>
                <a:lnTo>
                  <a:pt x="302" y="702"/>
                </a:lnTo>
                <a:lnTo>
                  <a:pt x="290" y="688"/>
                </a:lnTo>
                <a:lnTo>
                  <a:pt x="0" y="688"/>
                </a:lnTo>
                <a:lnTo>
                  <a:pt x="0" y="403"/>
                </a:lnTo>
                <a:lnTo>
                  <a:pt x="9" y="391"/>
                </a:lnTo>
                <a:lnTo>
                  <a:pt x="23" y="393"/>
                </a:lnTo>
                <a:lnTo>
                  <a:pt x="35" y="400"/>
                </a:lnTo>
                <a:lnTo>
                  <a:pt x="48" y="411"/>
                </a:lnTo>
                <a:lnTo>
                  <a:pt x="63" y="424"/>
                </a:lnTo>
                <a:lnTo>
                  <a:pt x="77" y="426"/>
                </a:lnTo>
                <a:lnTo>
                  <a:pt x="90" y="429"/>
                </a:lnTo>
                <a:lnTo>
                  <a:pt x="102" y="427"/>
                </a:lnTo>
                <a:lnTo>
                  <a:pt x="111" y="423"/>
                </a:lnTo>
                <a:lnTo>
                  <a:pt x="123" y="417"/>
                </a:lnTo>
                <a:lnTo>
                  <a:pt x="131" y="409"/>
                </a:lnTo>
                <a:lnTo>
                  <a:pt x="143" y="399"/>
                </a:lnTo>
                <a:lnTo>
                  <a:pt x="149" y="375"/>
                </a:lnTo>
                <a:lnTo>
                  <a:pt x="152" y="355"/>
                </a:lnTo>
                <a:lnTo>
                  <a:pt x="150" y="334"/>
                </a:lnTo>
                <a:lnTo>
                  <a:pt x="147" y="321"/>
                </a:lnTo>
                <a:lnTo>
                  <a:pt x="144" y="303"/>
                </a:lnTo>
                <a:lnTo>
                  <a:pt x="134" y="289"/>
                </a:lnTo>
                <a:lnTo>
                  <a:pt x="128" y="280"/>
                </a:lnTo>
                <a:lnTo>
                  <a:pt x="120" y="270"/>
                </a:lnTo>
                <a:lnTo>
                  <a:pt x="98" y="259"/>
                </a:lnTo>
                <a:lnTo>
                  <a:pt x="83" y="261"/>
                </a:lnTo>
                <a:lnTo>
                  <a:pt x="69" y="264"/>
                </a:lnTo>
                <a:lnTo>
                  <a:pt x="57" y="271"/>
                </a:lnTo>
                <a:lnTo>
                  <a:pt x="48" y="277"/>
                </a:lnTo>
                <a:lnTo>
                  <a:pt x="39" y="283"/>
                </a:lnTo>
                <a:lnTo>
                  <a:pt x="27" y="292"/>
                </a:lnTo>
                <a:lnTo>
                  <a:pt x="12" y="297"/>
                </a:lnTo>
                <a:lnTo>
                  <a:pt x="0" y="285"/>
                </a:ln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12000" tIns="468000" rIns="72000" bIns="36000" anchor="ctr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400" dirty="0">
              <a:solidFill>
                <a:prstClr val="white"/>
              </a:solidFill>
              <a:cs typeface="Calibri" pitchFamily="34" charset="0"/>
            </a:endParaRPr>
          </a:p>
        </p:txBody>
      </p:sp>
      <p:sp useBgFill="1">
        <p:nvSpPr>
          <p:cNvPr id="44" name="Freeform 38"/>
          <p:cNvSpPr>
            <a:spLocks/>
          </p:cNvSpPr>
          <p:nvPr/>
        </p:nvSpPr>
        <p:spPr bwMode="auto">
          <a:xfrm>
            <a:off x="323528" y="2060848"/>
            <a:ext cx="1843548" cy="1487687"/>
          </a:xfrm>
          <a:custGeom>
            <a:avLst/>
            <a:gdLst>
              <a:gd name="T0" fmla="*/ 0 w 838"/>
              <a:gd name="T1" fmla="*/ 0 h 692"/>
              <a:gd name="T2" fmla="*/ 689 w 838"/>
              <a:gd name="T3" fmla="*/ 0 h 692"/>
              <a:gd name="T4" fmla="*/ 689 w 838"/>
              <a:gd name="T5" fmla="*/ 294 h 692"/>
              <a:gd name="T6" fmla="*/ 771 w 838"/>
              <a:gd name="T7" fmla="*/ 271 h 692"/>
              <a:gd name="T8" fmla="*/ 838 w 838"/>
              <a:gd name="T9" fmla="*/ 353 h 692"/>
              <a:gd name="T10" fmla="*/ 778 w 838"/>
              <a:gd name="T11" fmla="*/ 433 h 692"/>
              <a:gd name="T12" fmla="*/ 689 w 838"/>
              <a:gd name="T13" fmla="*/ 405 h 692"/>
              <a:gd name="T14" fmla="*/ 689 w 838"/>
              <a:gd name="T15" fmla="*/ 690 h 692"/>
              <a:gd name="T16" fmla="*/ 397 w 838"/>
              <a:gd name="T17" fmla="*/ 690 h 692"/>
              <a:gd name="T18" fmla="*/ 426 w 838"/>
              <a:gd name="T19" fmla="*/ 605 h 692"/>
              <a:gd name="T20" fmla="*/ 346 w 838"/>
              <a:gd name="T21" fmla="*/ 540 h 692"/>
              <a:gd name="T22" fmla="*/ 261 w 838"/>
              <a:gd name="T23" fmla="*/ 606 h 692"/>
              <a:gd name="T24" fmla="*/ 289 w 838"/>
              <a:gd name="T25" fmla="*/ 690 h 692"/>
              <a:gd name="T26" fmla="*/ 0 w 838"/>
              <a:gd name="T27" fmla="*/ 690 h 692"/>
              <a:gd name="T28" fmla="*/ 0 w 838"/>
              <a:gd name="T29" fmla="*/ 0 h 69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838"/>
              <a:gd name="T46" fmla="*/ 0 h 692"/>
              <a:gd name="T47" fmla="*/ 838 w 838"/>
              <a:gd name="T48" fmla="*/ 692 h 69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838" h="692">
                <a:moveTo>
                  <a:pt x="0" y="0"/>
                </a:moveTo>
                <a:lnTo>
                  <a:pt x="689" y="0"/>
                </a:lnTo>
                <a:cubicBezTo>
                  <a:pt x="689" y="0"/>
                  <a:pt x="690" y="248"/>
                  <a:pt x="689" y="294"/>
                </a:cubicBezTo>
                <a:cubicBezTo>
                  <a:pt x="718" y="340"/>
                  <a:pt x="724" y="277"/>
                  <a:pt x="771" y="271"/>
                </a:cubicBezTo>
                <a:cubicBezTo>
                  <a:pt x="818" y="265"/>
                  <a:pt x="838" y="302"/>
                  <a:pt x="838" y="353"/>
                </a:cubicBezTo>
                <a:cubicBezTo>
                  <a:pt x="838" y="404"/>
                  <a:pt x="823" y="431"/>
                  <a:pt x="778" y="433"/>
                </a:cubicBezTo>
                <a:cubicBezTo>
                  <a:pt x="733" y="435"/>
                  <a:pt x="715" y="370"/>
                  <a:pt x="689" y="405"/>
                </a:cubicBezTo>
                <a:cubicBezTo>
                  <a:pt x="689" y="547"/>
                  <a:pt x="689" y="690"/>
                  <a:pt x="689" y="690"/>
                </a:cubicBezTo>
                <a:cubicBezTo>
                  <a:pt x="689" y="690"/>
                  <a:pt x="438" y="692"/>
                  <a:pt x="397" y="690"/>
                </a:cubicBezTo>
                <a:cubicBezTo>
                  <a:pt x="367" y="651"/>
                  <a:pt x="426" y="640"/>
                  <a:pt x="426" y="605"/>
                </a:cubicBezTo>
                <a:cubicBezTo>
                  <a:pt x="426" y="570"/>
                  <a:pt x="408" y="539"/>
                  <a:pt x="346" y="540"/>
                </a:cubicBezTo>
                <a:cubicBezTo>
                  <a:pt x="284" y="541"/>
                  <a:pt x="261" y="567"/>
                  <a:pt x="261" y="606"/>
                </a:cubicBezTo>
                <a:cubicBezTo>
                  <a:pt x="261" y="645"/>
                  <a:pt x="322" y="648"/>
                  <a:pt x="289" y="690"/>
                </a:cubicBezTo>
                <a:cubicBezTo>
                  <a:pt x="145" y="690"/>
                  <a:pt x="0" y="690"/>
                  <a:pt x="0" y="690"/>
                </a:cubicBez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5" name="Freeform 37"/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6" name="Freeform 42"/>
          <p:cNvSpPr>
            <a:spLocks/>
          </p:cNvSpPr>
          <p:nvPr/>
        </p:nvSpPr>
        <p:spPr bwMode="auto">
          <a:xfrm>
            <a:off x="3348351" y="2060848"/>
            <a:ext cx="1511681" cy="1813343"/>
          </a:xfrm>
          <a:custGeom>
            <a:avLst/>
            <a:gdLst>
              <a:gd name="T0" fmla="*/ 688 w 688"/>
              <a:gd name="T1" fmla="*/ 1 h 840"/>
              <a:gd name="T2" fmla="*/ 688 w 688"/>
              <a:gd name="T3" fmla="*/ 688 h 840"/>
              <a:gd name="T4" fmla="*/ 404 w 688"/>
              <a:gd name="T5" fmla="*/ 688 h 840"/>
              <a:gd name="T6" fmla="*/ 430 w 688"/>
              <a:gd name="T7" fmla="*/ 773 h 840"/>
              <a:gd name="T8" fmla="*/ 343 w 688"/>
              <a:gd name="T9" fmla="*/ 840 h 840"/>
              <a:gd name="T10" fmla="*/ 261 w 688"/>
              <a:gd name="T11" fmla="*/ 775 h 840"/>
              <a:gd name="T12" fmla="*/ 294 w 688"/>
              <a:gd name="T13" fmla="*/ 686 h 840"/>
              <a:gd name="T14" fmla="*/ 0 w 688"/>
              <a:gd name="T15" fmla="*/ 686 h 840"/>
              <a:gd name="T16" fmla="*/ 0 w 688"/>
              <a:gd name="T17" fmla="*/ 396 h 840"/>
              <a:gd name="T18" fmla="*/ 82 w 688"/>
              <a:gd name="T19" fmla="*/ 424 h 840"/>
              <a:gd name="T20" fmla="*/ 150 w 688"/>
              <a:gd name="T21" fmla="*/ 346 h 840"/>
              <a:gd name="T22" fmla="*/ 86 w 688"/>
              <a:gd name="T23" fmla="*/ 272 h 840"/>
              <a:gd name="T24" fmla="*/ 0 w 688"/>
              <a:gd name="T25" fmla="*/ 278 h 840"/>
              <a:gd name="T26" fmla="*/ 0 w 688"/>
              <a:gd name="T27" fmla="*/ 1 h 840"/>
              <a:gd name="T28" fmla="*/ 688 w 688"/>
              <a:gd name="T29" fmla="*/ 1 h 84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88"/>
              <a:gd name="T46" fmla="*/ 0 h 840"/>
              <a:gd name="T47" fmla="*/ 688 w 688"/>
              <a:gd name="T48" fmla="*/ 840 h 840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88" h="840">
                <a:moveTo>
                  <a:pt x="688" y="1"/>
                </a:moveTo>
                <a:cubicBezTo>
                  <a:pt x="688" y="129"/>
                  <a:pt x="687" y="558"/>
                  <a:pt x="688" y="688"/>
                </a:cubicBezTo>
                <a:cubicBezTo>
                  <a:pt x="688" y="688"/>
                  <a:pt x="453" y="688"/>
                  <a:pt x="404" y="688"/>
                </a:cubicBezTo>
                <a:cubicBezTo>
                  <a:pt x="369" y="720"/>
                  <a:pt x="427" y="729"/>
                  <a:pt x="430" y="773"/>
                </a:cubicBezTo>
                <a:cubicBezTo>
                  <a:pt x="433" y="817"/>
                  <a:pt x="394" y="840"/>
                  <a:pt x="343" y="840"/>
                </a:cubicBezTo>
                <a:cubicBezTo>
                  <a:pt x="292" y="840"/>
                  <a:pt x="261" y="818"/>
                  <a:pt x="261" y="775"/>
                </a:cubicBezTo>
                <a:cubicBezTo>
                  <a:pt x="261" y="732"/>
                  <a:pt x="316" y="728"/>
                  <a:pt x="294" y="686"/>
                </a:cubicBezTo>
                <a:cubicBezTo>
                  <a:pt x="153" y="686"/>
                  <a:pt x="59" y="686"/>
                  <a:pt x="0" y="686"/>
                </a:cubicBezTo>
                <a:cubicBezTo>
                  <a:pt x="0" y="620"/>
                  <a:pt x="0" y="438"/>
                  <a:pt x="0" y="396"/>
                </a:cubicBezTo>
                <a:cubicBezTo>
                  <a:pt x="30" y="356"/>
                  <a:pt x="47" y="424"/>
                  <a:pt x="82" y="424"/>
                </a:cubicBezTo>
                <a:cubicBezTo>
                  <a:pt x="117" y="424"/>
                  <a:pt x="150" y="396"/>
                  <a:pt x="150" y="346"/>
                </a:cubicBezTo>
                <a:cubicBezTo>
                  <a:pt x="150" y="296"/>
                  <a:pt x="126" y="272"/>
                  <a:pt x="86" y="272"/>
                </a:cubicBezTo>
                <a:cubicBezTo>
                  <a:pt x="46" y="272"/>
                  <a:pt x="14" y="348"/>
                  <a:pt x="0" y="278"/>
                </a:cubicBezTo>
                <a:cubicBezTo>
                  <a:pt x="0" y="134"/>
                  <a:pt x="0" y="1"/>
                  <a:pt x="0" y="1"/>
                </a:cubicBezTo>
                <a:cubicBezTo>
                  <a:pt x="114" y="2"/>
                  <a:pt x="550" y="0"/>
                  <a:pt x="688" y="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Уменьши 25 на 7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6" name="Овал 15"/>
          <p:cNvSpPr/>
          <p:nvPr/>
        </p:nvSpPr>
        <p:spPr>
          <a:xfrm>
            <a:off x="6327968" y="1823536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22</a:t>
            </a:r>
            <a:endParaRPr lang="ru-RU" sz="4000" b="1" i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7" name="Овал 16"/>
          <p:cNvSpPr/>
          <p:nvPr/>
        </p:nvSpPr>
        <p:spPr>
          <a:xfrm>
            <a:off x="6300192" y="2708920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32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8" name="Овал 17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6300192" y="3573016"/>
            <a:ext cx="1296144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18</a:t>
            </a:r>
            <a:endParaRPr lang="ru-RU" sz="4000" b="1" i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6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28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Рамка 22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2" name="Блок-схема: узел суммирования 21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7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Управляющая кнопка: далее 24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28647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6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41" name="Freeform 43"/>
          <p:cNvSpPr>
            <a:spLocks/>
          </p:cNvSpPr>
          <p:nvPr/>
        </p:nvSpPr>
        <p:spPr bwMode="auto">
          <a:xfrm rot="10800000">
            <a:off x="3013560" y="3545665"/>
            <a:ext cx="1846472" cy="1814778"/>
          </a:xfrm>
          <a:custGeom>
            <a:avLst/>
            <a:gdLst>
              <a:gd name="T0" fmla="*/ 0 w 840"/>
              <a:gd name="T1" fmla="*/ 150 h 840"/>
              <a:gd name="T2" fmla="*/ 281 w 840"/>
              <a:gd name="T3" fmla="*/ 149 h 840"/>
              <a:gd name="T4" fmla="*/ 263 w 840"/>
              <a:gd name="T5" fmla="*/ 71 h 840"/>
              <a:gd name="T6" fmla="*/ 342 w 840"/>
              <a:gd name="T7" fmla="*/ 0 h 840"/>
              <a:gd name="T8" fmla="*/ 425 w 840"/>
              <a:gd name="T9" fmla="*/ 63 h 840"/>
              <a:gd name="T10" fmla="*/ 401 w 840"/>
              <a:gd name="T11" fmla="*/ 151 h 840"/>
              <a:gd name="T12" fmla="*/ 688 w 840"/>
              <a:gd name="T13" fmla="*/ 150 h 840"/>
              <a:gd name="T14" fmla="*/ 688 w 840"/>
              <a:gd name="T15" fmla="*/ 434 h 840"/>
              <a:gd name="T16" fmla="*/ 773 w 840"/>
              <a:gd name="T17" fmla="*/ 408 h 840"/>
              <a:gd name="T18" fmla="*/ 840 w 840"/>
              <a:gd name="T19" fmla="*/ 495 h 840"/>
              <a:gd name="T20" fmla="*/ 775 w 840"/>
              <a:gd name="T21" fmla="*/ 577 h 840"/>
              <a:gd name="T22" fmla="*/ 688 w 840"/>
              <a:gd name="T23" fmla="*/ 546 h 840"/>
              <a:gd name="T24" fmla="*/ 688 w 840"/>
              <a:gd name="T25" fmla="*/ 840 h 840"/>
              <a:gd name="T26" fmla="*/ 400 w 840"/>
              <a:gd name="T27" fmla="*/ 840 h 840"/>
              <a:gd name="T28" fmla="*/ 425 w 840"/>
              <a:gd name="T29" fmla="*/ 758 h 840"/>
              <a:gd name="T30" fmla="*/ 346 w 840"/>
              <a:gd name="T31" fmla="*/ 688 h 840"/>
              <a:gd name="T32" fmla="*/ 270 w 840"/>
              <a:gd name="T33" fmla="*/ 750 h 840"/>
              <a:gd name="T34" fmla="*/ 289 w 840"/>
              <a:gd name="T35" fmla="*/ 838 h 840"/>
              <a:gd name="T36" fmla="*/ 1 w 840"/>
              <a:gd name="T37" fmla="*/ 838 h 840"/>
              <a:gd name="T38" fmla="*/ 0 w 840"/>
              <a:gd name="T39" fmla="*/ 15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0" y="150"/>
                </a:moveTo>
                <a:cubicBezTo>
                  <a:pt x="77" y="150"/>
                  <a:pt x="167" y="149"/>
                  <a:pt x="281" y="149"/>
                </a:cubicBezTo>
                <a:cubicBezTo>
                  <a:pt x="333" y="127"/>
                  <a:pt x="267" y="127"/>
                  <a:pt x="263" y="71"/>
                </a:cubicBezTo>
                <a:cubicBezTo>
                  <a:pt x="259" y="15"/>
                  <a:pt x="290" y="0"/>
                  <a:pt x="342" y="0"/>
                </a:cubicBezTo>
                <a:cubicBezTo>
                  <a:pt x="394" y="0"/>
                  <a:pt x="423" y="5"/>
                  <a:pt x="425" y="63"/>
                </a:cubicBezTo>
                <a:cubicBezTo>
                  <a:pt x="427" y="121"/>
                  <a:pt x="371" y="115"/>
                  <a:pt x="401" y="151"/>
                </a:cubicBezTo>
                <a:cubicBezTo>
                  <a:pt x="441" y="151"/>
                  <a:pt x="598" y="152"/>
                  <a:pt x="688" y="150"/>
                </a:cubicBezTo>
                <a:cubicBezTo>
                  <a:pt x="688" y="150"/>
                  <a:pt x="688" y="385"/>
                  <a:pt x="688" y="434"/>
                </a:cubicBezTo>
                <a:cubicBezTo>
                  <a:pt x="720" y="469"/>
                  <a:pt x="729" y="411"/>
                  <a:pt x="773" y="408"/>
                </a:cubicBezTo>
                <a:cubicBezTo>
                  <a:pt x="817" y="405"/>
                  <a:pt x="840" y="444"/>
                  <a:pt x="840" y="495"/>
                </a:cubicBezTo>
                <a:cubicBezTo>
                  <a:pt x="840" y="546"/>
                  <a:pt x="818" y="577"/>
                  <a:pt x="775" y="577"/>
                </a:cubicBezTo>
                <a:cubicBezTo>
                  <a:pt x="732" y="577"/>
                  <a:pt x="730" y="524"/>
                  <a:pt x="688" y="546"/>
                </a:cubicBezTo>
                <a:cubicBezTo>
                  <a:pt x="688" y="687"/>
                  <a:pt x="688" y="781"/>
                  <a:pt x="688" y="840"/>
                </a:cubicBezTo>
                <a:cubicBezTo>
                  <a:pt x="622" y="840"/>
                  <a:pt x="442" y="840"/>
                  <a:pt x="400" y="840"/>
                </a:cubicBezTo>
                <a:cubicBezTo>
                  <a:pt x="362" y="802"/>
                  <a:pt x="425" y="793"/>
                  <a:pt x="425" y="758"/>
                </a:cubicBezTo>
                <a:cubicBezTo>
                  <a:pt x="425" y="723"/>
                  <a:pt x="408" y="687"/>
                  <a:pt x="346" y="688"/>
                </a:cubicBezTo>
                <a:cubicBezTo>
                  <a:pt x="284" y="689"/>
                  <a:pt x="272" y="716"/>
                  <a:pt x="270" y="750"/>
                </a:cubicBezTo>
                <a:cubicBezTo>
                  <a:pt x="268" y="784"/>
                  <a:pt x="344" y="814"/>
                  <a:pt x="289" y="838"/>
                </a:cubicBezTo>
                <a:cubicBezTo>
                  <a:pt x="145" y="838"/>
                  <a:pt x="1" y="838"/>
                  <a:pt x="1" y="838"/>
                </a:cubicBezTo>
                <a:cubicBezTo>
                  <a:pt x="2" y="724"/>
                  <a:pt x="1" y="286"/>
                  <a:pt x="0" y="15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3" name="Freeform 36"/>
          <p:cNvSpPr>
            <a:spLocks/>
          </p:cNvSpPr>
          <p:nvPr/>
        </p:nvSpPr>
        <p:spPr bwMode="auto">
          <a:xfrm>
            <a:off x="1832285" y="3545665"/>
            <a:ext cx="1511681" cy="1814778"/>
          </a:xfrm>
          <a:custGeom>
            <a:avLst/>
            <a:gdLst>
              <a:gd name="T0" fmla="*/ 293 w 689"/>
              <a:gd name="T1" fmla="*/ 0 h 840"/>
              <a:gd name="T2" fmla="*/ 297 w 689"/>
              <a:gd name="T3" fmla="*/ 21 h 840"/>
              <a:gd name="T4" fmla="*/ 285 w 689"/>
              <a:gd name="T5" fmla="*/ 46 h 840"/>
              <a:gd name="T6" fmla="*/ 266 w 689"/>
              <a:gd name="T7" fmla="*/ 73 h 840"/>
              <a:gd name="T8" fmla="*/ 264 w 689"/>
              <a:gd name="T9" fmla="*/ 105 h 840"/>
              <a:gd name="T10" fmla="*/ 276 w 689"/>
              <a:gd name="T11" fmla="*/ 132 h 840"/>
              <a:gd name="T12" fmla="*/ 306 w 689"/>
              <a:gd name="T13" fmla="*/ 147 h 840"/>
              <a:gd name="T14" fmla="*/ 347 w 689"/>
              <a:gd name="T15" fmla="*/ 151 h 840"/>
              <a:gd name="T16" fmla="*/ 384 w 689"/>
              <a:gd name="T17" fmla="*/ 147 h 840"/>
              <a:gd name="T18" fmla="*/ 417 w 689"/>
              <a:gd name="T19" fmla="*/ 130 h 840"/>
              <a:gd name="T20" fmla="*/ 426 w 689"/>
              <a:gd name="T21" fmla="*/ 111 h 840"/>
              <a:gd name="T22" fmla="*/ 432 w 689"/>
              <a:gd name="T23" fmla="*/ 84 h 840"/>
              <a:gd name="T24" fmla="*/ 417 w 689"/>
              <a:gd name="T25" fmla="*/ 55 h 840"/>
              <a:gd name="T26" fmla="*/ 399 w 689"/>
              <a:gd name="T27" fmla="*/ 33 h 840"/>
              <a:gd name="T28" fmla="*/ 393 w 689"/>
              <a:gd name="T29" fmla="*/ 12 h 840"/>
              <a:gd name="T30" fmla="*/ 411 w 689"/>
              <a:gd name="T31" fmla="*/ 0 h 840"/>
              <a:gd name="T32" fmla="*/ 689 w 689"/>
              <a:gd name="T33" fmla="*/ 292 h 840"/>
              <a:gd name="T34" fmla="*/ 665 w 689"/>
              <a:gd name="T35" fmla="*/ 297 h 840"/>
              <a:gd name="T36" fmla="*/ 636 w 689"/>
              <a:gd name="T37" fmla="*/ 274 h 840"/>
              <a:gd name="T38" fmla="*/ 608 w 689"/>
              <a:gd name="T39" fmla="*/ 264 h 840"/>
              <a:gd name="T40" fmla="*/ 584 w 689"/>
              <a:gd name="T41" fmla="*/ 265 h 840"/>
              <a:gd name="T42" fmla="*/ 549 w 689"/>
              <a:gd name="T43" fmla="*/ 288 h 840"/>
              <a:gd name="T44" fmla="*/ 539 w 689"/>
              <a:gd name="T45" fmla="*/ 324 h 840"/>
              <a:gd name="T46" fmla="*/ 539 w 689"/>
              <a:gd name="T47" fmla="*/ 360 h 840"/>
              <a:gd name="T48" fmla="*/ 543 w 689"/>
              <a:gd name="T49" fmla="*/ 384 h 840"/>
              <a:gd name="T50" fmla="*/ 567 w 689"/>
              <a:gd name="T51" fmla="*/ 423 h 840"/>
              <a:gd name="T52" fmla="*/ 606 w 689"/>
              <a:gd name="T53" fmla="*/ 430 h 840"/>
              <a:gd name="T54" fmla="*/ 635 w 689"/>
              <a:gd name="T55" fmla="*/ 418 h 840"/>
              <a:gd name="T56" fmla="*/ 663 w 689"/>
              <a:gd name="T57" fmla="*/ 399 h 840"/>
              <a:gd name="T58" fmla="*/ 689 w 689"/>
              <a:gd name="T59" fmla="*/ 406 h 840"/>
              <a:gd name="T60" fmla="*/ 407 w 689"/>
              <a:gd name="T61" fmla="*/ 688 h 840"/>
              <a:gd name="T62" fmla="*/ 392 w 689"/>
              <a:gd name="T63" fmla="*/ 714 h 840"/>
              <a:gd name="T64" fmla="*/ 411 w 689"/>
              <a:gd name="T65" fmla="*/ 741 h 840"/>
              <a:gd name="T66" fmla="*/ 425 w 689"/>
              <a:gd name="T67" fmla="*/ 759 h 840"/>
              <a:gd name="T68" fmla="*/ 428 w 689"/>
              <a:gd name="T69" fmla="*/ 793 h 840"/>
              <a:gd name="T70" fmla="*/ 408 w 689"/>
              <a:gd name="T71" fmla="*/ 825 h 840"/>
              <a:gd name="T72" fmla="*/ 381 w 689"/>
              <a:gd name="T73" fmla="*/ 835 h 840"/>
              <a:gd name="T74" fmla="*/ 345 w 689"/>
              <a:gd name="T75" fmla="*/ 840 h 840"/>
              <a:gd name="T76" fmla="*/ 314 w 689"/>
              <a:gd name="T77" fmla="*/ 835 h 840"/>
              <a:gd name="T78" fmla="*/ 288 w 689"/>
              <a:gd name="T79" fmla="*/ 822 h 840"/>
              <a:gd name="T80" fmla="*/ 272 w 689"/>
              <a:gd name="T81" fmla="*/ 799 h 840"/>
              <a:gd name="T82" fmla="*/ 267 w 689"/>
              <a:gd name="T83" fmla="*/ 768 h 840"/>
              <a:gd name="T84" fmla="*/ 278 w 689"/>
              <a:gd name="T85" fmla="*/ 742 h 840"/>
              <a:gd name="T86" fmla="*/ 296 w 689"/>
              <a:gd name="T87" fmla="*/ 726 h 840"/>
              <a:gd name="T88" fmla="*/ 302 w 689"/>
              <a:gd name="T89" fmla="*/ 702 h 840"/>
              <a:gd name="T90" fmla="*/ 0 w 689"/>
              <a:gd name="T91" fmla="*/ 688 h 840"/>
              <a:gd name="T92" fmla="*/ 9 w 689"/>
              <a:gd name="T93" fmla="*/ 391 h 840"/>
              <a:gd name="T94" fmla="*/ 35 w 689"/>
              <a:gd name="T95" fmla="*/ 400 h 840"/>
              <a:gd name="T96" fmla="*/ 63 w 689"/>
              <a:gd name="T97" fmla="*/ 424 h 840"/>
              <a:gd name="T98" fmla="*/ 90 w 689"/>
              <a:gd name="T99" fmla="*/ 429 h 840"/>
              <a:gd name="T100" fmla="*/ 111 w 689"/>
              <a:gd name="T101" fmla="*/ 423 h 840"/>
              <a:gd name="T102" fmla="*/ 131 w 689"/>
              <a:gd name="T103" fmla="*/ 409 h 840"/>
              <a:gd name="T104" fmla="*/ 149 w 689"/>
              <a:gd name="T105" fmla="*/ 375 h 840"/>
              <a:gd name="T106" fmla="*/ 150 w 689"/>
              <a:gd name="T107" fmla="*/ 334 h 840"/>
              <a:gd name="T108" fmla="*/ 144 w 689"/>
              <a:gd name="T109" fmla="*/ 303 h 840"/>
              <a:gd name="T110" fmla="*/ 128 w 689"/>
              <a:gd name="T111" fmla="*/ 280 h 840"/>
              <a:gd name="T112" fmla="*/ 98 w 689"/>
              <a:gd name="T113" fmla="*/ 259 h 840"/>
              <a:gd name="T114" fmla="*/ 69 w 689"/>
              <a:gd name="T115" fmla="*/ 264 h 840"/>
              <a:gd name="T116" fmla="*/ 48 w 689"/>
              <a:gd name="T117" fmla="*/ 277 h 840"/>
              <a:gd name="T118" fmla="*/ 27 w 689"/>
              <a:gd name="T119" fmla="*/ 292 h 840"/>
              <a:gd name="T120" fmla="*/ 0 w 689"/>
              <a:gd name="T121" fmla="*/ 285 h 84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689"/>
              <a:gd name="T184" fmla="*/ 0 h 840"/>
              <a:gd name="T185" fmla="*/ 689 w 689"/>
              <a:gd name="T186" fmla="*/ 840 h 840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689" h="840">
                <a:moveTo>
                  <a:pt x="0" y="0"/>
                </a:moveTo>
                <a:lnTo>
                  <a:pt x="293" y="0"/>
                </a:lnTo>
                <a:lnTo>
                  <a:pt x="299" y="10"/>
                </a:lnTo>
                <a:lnTo>
                  <a:pt x="297" y="21"/>
                </a:lnTo>
                <a:lnTo>
                  <a:pt x="293" y="34"/>
                </a:lnTo>
                <a:lnTo>
                  <a:pt x="285" y="46"/>
                </a:lnTo>
                <a:lnTo>
                  <a:pt x="267" y="60"/>
                </a:lnTo>
                <a:lnTo>
                  <a:pt x="266" y="73"/>
                </a:lnTo>
                <a:lnTo>
                  <a:pt x="263" y="93"/>
                </a:lnTo>
                <a:lnTo>
                  <a:pt x="264" y="105"/>
                </a:lnTo>
                <a:lnTo>
                  <a:pt x="267" y="115"/>
                </a:lnTo>
                <a:lnTo>
                  <a:pt x="276" y="132"/>
                </a:lnTo>
                <a:lnTo>
                  <a:pt x="291" y="141"/>
                </a:lnTo>
                <a:lnTo>
                  <a:pt x="306" y="147"/>
                </a:lnTo>
                <a:lnTo>
                  <a:pt x="330" y="153"/>
                </a:lnTo>
                <a:lnTo>
                  <a:pt x="347" y="151"/>
                </a:lnTo>
                <a:lnTo>
                  <a:pt x="366" y="154"/>
                </a:lnTo>
                <a:lnTo>
                  <a:pt x="384" y="147"/>
                </a:lnTo>
                <a:lnTo>
                  <a:pt x="398" y="139"/>
                </a:lnTo>
                <a:lnTo>
                  <a:pt x="417" y="130"/>
                </a:lnTo>
                <a:lnTo>
                  <a:pt x="422" y="120"/>
                </a:lnTo>
                <a:lnTo>
                  <a:pt x="426" y="111"/>
                </a:lnTo>
                <a:lnTo>
                  <a:pt x="431" y="99"/>
                </a:lnTo>
                <a:lnTo>
                  <a:pt x="432" y="84"/>
                </a:lnTo>
                <a:lnTo>
                  <a:pt x="426" y="69"/>
                </a:lnTo>
                <a:lnTo>
                  <a:pt x="417" y="55"/>
                </a:lnTo>
                <a:lnTo>
                  <a:pt x="404" y="42"/>
                </a:lnTo>
                <a:lnTo>
                  <a:pt x="399" y="33"/>
                </a:lnTo>
                <a:lnTo>
                  <a:pt x="393" y="24"/>
                </a:lnTo>
                <a:lnTo>
                  <a:pt x="393" y="12"/>
                </a:lnTo>
                <a:lnTo>
                  <a:pt x="399" y="3"/>
                </a:lnTo>
                <a:lnTo>
                  <a:pt x="411" y="0"/>
                </a:lnTo>
                <a:lnTo>
                  <a:pt x="689" y="0"/>
                </a:lnTo>
                <a:lnTo>
                  <a:pt x="689" y="292"/>
                </a:lnTo>
                <a:lnTo>
                  <a:pt x="680" y="298"/>
                </a:lnTo>
                <a:lnTo>
                  <a:pt x="665" y="297"/>
                </a:lnTo>
                <a:lnTo>
                  <a:pt x="651" y="292"/>
                </a:lnTo>
                <a:lnTo>
                  <a:pt x="636" y="274"/>
                </a:lnTo>
                <a:lnTo>
                  <a:pt x="621" y="268"/>
                </a:lnTo>
                <a:lnTo>
                  <a:pt x="608" y="264"/>
                </a:lnTo>
                <a:lnTo>
                  <a:pt x="597" y="264"/>
                </a:lnTo>
                <a:lnTo>
                  <a:pt x="584" y="265"/>
                </a:lnTo>
                <a:lnTo>
                  <a:pt x="563" y="276"/>
                </a:lnTo>
                <a:lnTo>
                  <a:pt x="549" y="288"/>
                </a:lnTo>
                <a:lnTo>
                  <a:pt x="542" y="306"/>
                </a:lnTo>
                <a:lnTo>
                  <a:pt x="539" y="324"/>
                </a:lnTo>
                <a:lnTo>
                  <a:pt x="539" y="346"/>
                </a:lnTo>
                <a:lnTo>
                  <a:pt x="539" y="360"/>
                </a:lnTo>
                <a:lnTo>
                  <a:pt x="540" y="372"/>
                </a:lnTo>
                <a:lnTo>
                  <a:pt x="543" y="384"/>
                </a:lnTo>
                <a:lnTo>
                  <a:pt x="554" y="406"/>
                </a:lnTo>
                <a:lnTo>
                  <a:pt x="567" y="423"/>
                </a:lnTo>
                <a:lnTo>
                  <a:pt x="588" y="430"/>
                </a:lnTo>
                <a:lnTo>
                  <a:pt x="606" y="430"/>
                </a:lnTo>
                <a:lnTo>
                  <a:pt x="627" y="426"/>
                </a:lnTo>
                <a:lnTo>
                  <a:pt x="635" y="418"/>
                </a:lnTo>
                <a:lnTo>
                  <a:pt x="648" y="406"/>
                </a:lnTo>
                <a:lnTo>
                  <a:pt x="663" y="399"/>
                </a:lnTo>
                <a:lnTo>
                  <a:pt x="678" y="397"/>
                </a:lnTo>
                <a:lnTo>
                  <a:pt x="689" y="406"/>
                </a:lnTo>
                <a:lnTo>
                  <a:pt x="689" y="688"/>
                </a:lnTo>
                <a:lnTo>
                  <a:pt x="407" y="688"/>
                </a:lnTo>
                <a:lnTo>
                  <a:pt x="398" y="694"/>
                </a:lnTo>
                <a:lnTo>
                  <a:pt x="392" y="714"/>
                </a:lnTo>
                <a:lnTo>
                  <a:pt x="398" y="729"/>
                </a:lnTo>
                <a:lnTo>
                  <a:pt x="411" y="741"/>
                </a:lnTo>
                <a:lnTo>
                  <a:pt x="417" y="750"/>
                </a:lnTo>
                <a:lnTo>
                  <a:pt x="425" y="759"/>
                </a:lnTo>
                <a:lnTo>
                  <a:pt x="431" y="778"/>
                </a:lnTo>
                <a:lnTo>
                  <a:pt x="428" y="793"/>
                </a:lnTo>
                <a:lnTo>
                  <a:pt x="417" y="817"/>
                </a:lnTo>
                <a:lnTo>
                  <a:pt x="408" y="825"/>
                </a:lnTo>
                <a:lnTo>
                  <a:pt x="393" y="832"/>
                </a:lnTo>
                <a:lnTo>
                  <a:pt x="381" y="835"/>
                </a:lnTo>
                <a:lnTo>
                  <a:pt x="365" y="838"/>
                </a:lnTo>
                <a:lnTo>
                  <a:pt x="345" y="840"/>
                </a:lnTo>
                <a:lnTo>
                  <a:pt x="333" y="838"/>
                </a:lnTo>
                <a:lnTo>
                  <a:pt x="314" y="835"/>
                </a:lnTo>
                <a:lnTo>
                  <a:pt x="297" y="831"/>
                </a:lnTo>
                <a:lnTo>
                  <a:pt x="288" y="822"/>
                </a:lnTo>
                <a:lnTo>
                  <a:pt x="276" y="813"/>
                </a:lnTo>
                <a:lnTo>
                  <a:pt x="272" y="799"/>
                </a:lnTo>
                <a:lnTo>
                  <a:pt x="264" y="787"/>
                </a:lnTo>
                <a:lnTo>
                  <a:pt x="267" y="768"/>
                </a:lnTo>
                <a:lnTo>
                  <a:pt x="272" y="750"/>
                </a:lnTo>
                <a:lnTo>
                  <a:pt x="278" y="742"/>
                </a:lnTo>
                <a:lnTo>
                  <a:pt x="291" y="735"/>
                </a:lnTo>
                <a:lnTo>
                  <a:pt x="296" y="726"/>
                </a:lnTo>
                <a:lnTo>
                  <a:pt x="300" y="717"/>
                </a:lnTo>
                <a:lnTo>
                  <a:pt x="302" y="702"/>
                </a:lnTo>
                <a:lnTo>
                  <a:pt x="290" y="688"/>
                </a:lnTo>
                <a:lnTo>
                  <a:pt x="0" y="688"/>
                </a:lnTo>
                <a:lnTo>
                  <a:pt x="0" y="403"/>
                </a:lnTo>
                <a:lnTo>
                  <a:pt x="9" y="391"/>
                </a:lnTo>
                <a:lnTo>
                  <a:pt x="23" y="393"/>
                </a:lnTo>
                <a:lnTo>
                  <a:pt x="35" y="400"/>
                </a:lnTo>
                <a:lnTo>
                  <a:pt x="48" y="411"/>
                </a:lnTo>
                <a:lnTo>
                  <a:pt x="63" y="424"/>
                </a:lnTo>
                <a:lnTo>
                  <a:pt x="77" y="426"/>
                </a:lnTo>
                <a:lnTo>
                  <a:pt x="90" y="429"/>
                </a:lnTo>
                <a:lnTo>
                  <a:pt x="102" y="427"/>
                </a:lnTo>
                <a:lnTo>
                  <a:pt x="111" y="423"/>
                </a:lnTo>
                <a:lnTo>
                  <a:pt x="123" y="417"/>
                </a:lnTo>
                <a:lnTo>
                  <a:pt x="131" y="409"/>
                </a:lnTo>
                <a:lnTo>
                  <a:pt x="143" y="399"/>
                </a:lnTo>
                <a:lnTo>
                  <a:pt x="149" y="375"/>
                </a:lnTo>
                <a:lnTo>
                  <a:pt x="152" y="355"/>
                </a:lnTo>
                <a:lnTo>
                  <a:pt x="150" y="334"/>
                </a:lnTo>
                <a:lnTo>
                  <a:pt x="147" y="321"/>
                </a:lnTo>
                <a:lnTo>
                  <a:pt x="144" y="303"/>
                </a:lnTo>
                <a:lnTo>
                  <a:pt x="134" y="289"/>
                </a:lnTo>
                <a:lnTo>
                  <a:pt x="128" y="280"/>
                </a:lnTo>
                <a:lnTo>
                  <a:pt x="120" y="270"/>
                </a:lnTo>
                <a:lnTo>
                  <a:pt x="98" y="259"/>
                </a:lnTo>
                <a:lnTo>
                  <a:pt x="83" y="261"/>
                </a:lnTo>
                <a:lnTo>
                  <a:pt x="69" y="264"/>
                </a:lnTo>
                <a:lnTo>
                  <a:pt x="57" y="271"/>
                </a:lnTo>
                <a:lnTo>
                  <a:pt x="48" y="277"/>
                </a:lnTo>
                <a:lnTo>
                  <a:pt x="39" y="283"/>
                </a:lnTo>
                <a:lnTo>
                  <a:pt x="27" y="292"/>
                </a:lnTo>
                <a:lnTo>
                  <a:pt x="12" y="297"/>
                </a:lnTo>
                <a:lnTo>
                  <a:pt x="0" y="285"/>
                </a:ln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12000" tIns="468000" rIns="72000" bIns="36000" anchor="ctr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400" dirty="0">
              <a:solidFill>
                <a:prstClr val="white"/>
              </a:solidFill>
              <a:cs typeface="Calibri" pitchFamily="34" charset="0"/>
            </a:endParaRPr>
          </a:p>
        </p:txBody>
      </p:sp>
      <p:sp useBgFill="1">
        <p:nvSpPr>
          <p:cNvPr id="44" name="Freeform 38"/>
          <p:cNvSpPr>
            <a:spLocks/>
          </p:cNvSpPr>
          <p:nvPr/>
        </p:nvSpPr>
        <p:spPr bwMode="auto">
          <a:xfrm>
            <a:off x="323528" y="2060848"/>
            <a:ext cx="1843548" cy="1487687"/>
          </a:xfrm>
          <a:custGeom>
            <a:avLst/>
            <a:gdLst>
              <a:gd name="T0" fmla="*/ 0 w 838"/>
              <a:gd name="T1" fmla="*/ 0 h 692"/>
              <a:gd name="T2" fmla="*/ 689 w 838"/>
              <a:gd name="T3" fmla="*/ 0 h 692"/>
              <a:gd name="T4" fmla="*/ 689 w 838"/>
              <a:gd name="T5" fmla="*/ 294 h 692"/>
              <a:gd name="T6" fmla="*/ 771 w 838"/>
              <a:gd name="T7" fmla="*/ 271 h 692"/>
              <a:gd name="T8" fmla="*/ 838 w 838"/>
              <a:gd name="T9" fmla="*/ 353 h 692"/>
              <a:gd name="T10" fmla="*/ 778 w 838"/>
              <a:gd name="T11" fmla="*/ 433 h 692"/>
              <a:gd name="T12" fmla="*/ 689 w 838"/>
              <a:gd name="T13" fmla="*/ 405 h 692"/>
              <a:gd name="T14" fmla="*/ 689 w 838"/>
              <a:gd name="T15" fmla="*/ 690 h 692"/>
              <a:gd name="T16" fmla="*/ 397 w 838"/>
              <a:gd name="T17" fmla="*/ 690 h 692"/>
              <a:gd name="T18" fmla="*/ 426 w 838"/>
              <a:gd name="T19" fmla="*/ 605 h 692"/>
              <a:gd name="T20" fmla="*/ 346 w 838"/>
              <a:gd name="T21" fmla="*/ 540 h 692"/>
              <a:gd name="T22" fmla="*/ 261 w 838"/>
              <a:gd name="T23" fmla="*/ 606 h 692"/>
              <a:gd name="T24" fmla="*/ 289 w 838"/>
              <a:gd name="T25" fmla="*/ 690 h 692"/>
              <a:gd name="T26" fmla="*/ 0 w 838"/>
              <a:gd name="T27" fmla="*/ 690 h 692"/>
              <a:gd name="T28" fmla="*/ 0 w 838"/>
              <a:gd name="T29" fmla="*/ 0 h 69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838"/>
              <a:gd name="T46" fmla="*/ 0 h 692"/>
              <a:gd name="T47" fmla="*/ 838 w 838"/>
              <a:gd name="T48" fmla="*/ 692 h 69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838" h="692">
                <a:moveTo>
                  <a:pt x="0" y="0"/>
                </a:moveTo>
                <a:lnTo>
                  <a:pt x="689" y="0"/>
                </a:lnTo>
                <a:cubicBezTo>
                  <a:pt x="689" y="0"/>
                  <a:pt x="690" y="248"/>
                  <a:pt x="689" y="294"/>
                </a:cubicBezTo>
                <a:cubicBezTo>
                  <a:pt x="718" y="340"/>
                  <a:pt x="724" y="277"/>
                  <a:pt x="771" y="271"/>
                </a:cubicBezTo>
                <a:cubicBezTo>
                  <a:pt x="818" y="265"/>
                  <a:pt x="838" y="302"/>
                  <a:pt x="838" y="353"/>
                </a:cubicBezTo>
                <a:cubicBezTo>
                  <a:pt x="838" y="404"/>
                  <a:pt x="823" y="431"/>
                  <a:pt x="778" y="433"/>
                </a:cubicBezTo>
                <a:cubicBezTo>
                  <a:pt x="733" y="435"/>
                  <a:pt x="715" y="370"/>
                  <a:pt x="689" y="405"/>
                </a:cubicBezTo>
                <a:cubicBezTo>
                  <a:pt x="689" y="547"/>
                  <a:pt x="689" y="690"/>
                  <a:pt x="689" y="690"/>
                </a:cubicBezTo>
                <a:cubicBezTo>
                  <a:pt x="689" y="690"/>
                  <a:pt x="438" y="692"/>
                  <a:pt x="397" y="690"/>
                </a:cubicBezTo>
                <a:cubicBezTo>
                  <a:pt x="367" y="651"/>
                  <a:pt x="426" y="640"/>
                  <a:pt x="426" y="605"/>
                </a:cubicBezTo>
                <a:cubicBezTo>
                  <a:pt x="426" y="570"/>
                  <a:pt x="408" y="539"/>
                  <a:pt x="346" y="540"/>
                </a:cubicBezTo>
                <a:cubicBezTo>
                  <a:pt x="284" y="541"/>
                  <a:pt x="261" y="567"/>
                  <a:pt x="261" y="606"/>
                </a:cubicBezTo>
                <a:cubicBezTo>
                  <a:pt x="261" y="645"/>
                  <a:pt x="322" y="648"/>
                  <a:pt x="289" y="690"/>
                </a:cubicBezTo>
                <a:cubicBezTo>
                  <a:pt x="145" y="690"/>
                  <a:pt x="0" y="690"/>
                  <a:pt x="0" y="690"/>
                </a:cubicBez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5" name="Freeform 37"/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6" name="Freeform 42"/>
          <p:cNvSpPr>
            <a:spLocks/>
          </p:cNvSpPr>
          <p:nvPr/>
        </p:nvSpPr>
        <p:spPr bwMode="auto">
          <a:xfrm>
            <a:off x="3348351" y="2060848"/>
            <a:ext cx="1511681" cy="1813343"/>
          </a:xfrm>
          <a:custGeom>
            <a:avLst/>
            <a:gdLst>
              <a:gd name="T0" fmla="*/ 688 w 688"/>
              <a:gd name="T1" fmla="*/ 1 h 840"/>
              <a:gd name="T2" fmla="*/ 688 w 688"/>
              <a:gd name="T3" fmla="*/ 688 h 840"/>
              <a:gd name="T4" fmla="*/ 404 w 688"/>
              <a:gd name="T5" fmla="*/ 688 h 840"/>
              <a:gd name="T6" fmla="*/ 430 w 688"/>
              <a:gd name="T7" fmla="*/ 773 h 840"/>
              <a:gd name="T8" fmla="*/ 343 w 688"/>
              <a:gd name="T9" fmla="*/ 840 h 840"/>
              <a:gd name="T10" fmla="*/ 261 w 688"/>
              <a:gd name="T11" fmla="*/ 775 h 840"/>
              <a:gd name="T12" fmla="*/ 294 w 688"/>
              <a:gd name="T13" fmla="*/ 686 h 840"/>
              <a:gd name="T14" fmla="*/ 0 w 688"/>
              <a:gd name="T15" fmla="*/ 686 h 840"/>
              <a:gd name="T16" fmla="*/ 0 w 688"/>
              <a:gd name="T17" fmla="*/ 396 h 840"/>
              <a:gd name="T18" fmla="*/ 82 w 688"/>
              <a:gd name="T19" fmla="*/ 424 h 840"/>
              <a:gd name="T20" fmla="*/ 150 w 688"/>
              <a:gd name="T21" fmla="*/ 346 h 840"/>
              <a:gd name="T22" fmla="*/ 86 w 688"/>
              <a:gd name="T23" fmla="*/ 272 h 840"/>
              <a:gd name="T24" fmla="*/ 0 w 688"/>
              <a:gd name="T25" fmla="*/ 278 h 840"/>
              <a:gd name="T26" fmla="*/ 0 w 688"/>
              <a:gd name="T27" fmla="*/ 1 h 840"/>
              <a:gd name="T28" fmla="*/ 688 w 688"/>
              <a:gd name="T29" fmla="*/ 1 h 84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88"/>
              <a:gd name="T46" fmla="*/ 0 h 840"/>
              <a:gd name="T47" fmla="*/ 688 w 688"/>
              <a:gd name="T48" fmla="*/ 840 h 840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88" h="840">
                <a:moveTo>
                  <a:pt x="688" y="1"/>
                </a:moveTo>
                <a:cubicBezTo>
                  <a:pt x="688" y="129"/>
                  <a:pt x="687" y="558"/>
                  <a:pt x="688" y="688"/>
                </a:cubicBezTo>
                <a:cubicBezTo>
                  <a:pt x="688" y="688"/>
                  <a:pt x="453" y="688"/>
                  <a:pt x="404" y="688"/>
                </a:cubicBezTo>
                <a:cubicBezTo>
                  <a:pt x="369" y="720"/>
                  <a:pt x="427" y="729"/>
                  <a:pt x="430" y="773"/>
                </a:cubicBezTo>
                <a:cubicBezTo>
                  <a:pt x="433" y="817"/>
                  <a:pt x="394" y="840"/>
                  <a:pt x="343" y="840"/>
                </a:cubicBezTo>
                <a:cubicBezTo>
                  <a:pt x="292" y="840"/>
                  <a:pt x="261" y="818"/>
                  <a:pt x="261" y="775"/>
                </a:cubicBezTo>
                <a:cubicBezTo>
                  <a:pt x="261" y="732"/>
                  <a:pt x="316" y="728"/>
                  <a:pt x="294" y="686"/>
                </a:cubicBezTo>
                <a:cubicBezTo>
                  <a:pt x="153" y="686"/>
                  <a:pt x="59" y="686"/>
                  <a:pt x="0" y="686"/>
                </a:cubicBezTo>
                <a:cubicBezTo>
                  <a:pt x="0" y="620"/>
                  <a:pt x="0" y="438"/>
                  <a:pt x="0" y="396"/>
                </a:cubicBezTo>
                <a:cubicBezTo>
                  <a:pt x="30" y="356"/>
                  <a:pt x="47" y="424"/>
                  <a:pt x="82" y="424"/>
                </a:cubicBezTo>
                <a:cubicBezTo>
                  <a:pt x="117" y="424"/>
                  <a:pt x="150" y="396"/>
                  <a:pt x="150" y="346"/>
                </a:cubicBezTo>
                <a:cubicBezTo>
                  <a:pt x="150" y="296"/>
                  <a:pt x="126" y="272"/>
                  <a:pt x="86" y="272"/>
                </a:cubicBezTo>
                <a:cubicBezTo>
                  <a:pt x="46" y="272"/>
                  <a:pt x="14" y="348"/>
                  <a:pt x="0" y="278"/>
                </a:cubicBezTo>
                <a:cubicBezTo>
                  <a:pt x="0" y="134"/>
                  <a:pt x="0" y="1"/>
                  <a:pt x="0" y="1"/>
                </a:cubicBezTo>
                <a:cubicBezTo>
                  <a:pt x="114" y="2"/>
                  <a:pt x="550" y="0"/>
                  <a:pt x="688" y="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Увеличь 9 в 8 раз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6" name="Овал 15">
            <a:hlinkClick r:id="rId4" action="ppaction://hlinksldjump">
              <a:snd r:embed="rId5" name="chimes.wav"/>
            </a:hlinkClick>
          </p:cNvPr>
          <p:cNvSpPr/>
          <p:nvPr/>
        </p:nvSpPr>
        <p:spPr>
          <a:xfrm>
            <a:off x="5442956" y="1772816"/>
            <a:ext cx="298153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72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9" name="Овал 18"/>
          <p:cNvSpPr/>
          <p:nvPr/>
        </p:nvSpPr>
        <p:spPr>
          <a:xfrm>
            <a:off x="5442956" y="2594337"/>
            <a:ext cx="298153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17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22" name="Овал 21"/>
          <p:cNvSpPr/>
          <p:nvPr/>
        </p:nvSpPr>
        <p:spPr>
          <a:xfrm>
            <a:off x="5442956" y="3466691"/>
            <a:ext cx="298153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i="1" dirty="0" smtClean="0">
                <a:solidFill>
                  <a:srgbClr val="002060"/>
                </a:solidFill>
                <a:latin typeface="Monotype Corsiva" pitchFamily="66" charset="0"/>
              </a:rPr>
              <a:t>18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7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29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Рамка 31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5" name="Блок-схема: узел суммирования 24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8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Управляющая кнопка: далее 32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03498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1" grpId="0" animBg="1"/>
      <p:bldP spid="19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41" name="Freeform 43"/>
          <p:cNvSpPr>
            <a:spLocks/>
          </p:cNvSpPr>
          <p:nvPr/>
        </p:nvSpPr>
        <p:spPr bwMode="auto">
          <a:xfrm rot="10800000">
            <a:off x="3013560" y="3545665"/>
            <a:ext cx="1846472" cy="1814778"/>
          </a:xfrm>
          <a:custGeom>
            <a:avLst/>
            <a:gdLst>
              <a:gd name="T0" fmla="*/ 0 w 840"/>
              <a:gd name="T1" fmla="*/ 150 h 840"/>
              <a:gd name="T2" fmla="*/ 281 w 840"/>
              <a:gd name="T3" fmla="*/ 149 h 840"/>
              <a:gd name="T4" fmla="*/ 263 w 840"/>
              <a:gd name="T5" fmla="*/ 71 h 840"/>
              <a:gd name="T6" fmla="*/ 342 w 840"/>
              <a:gd name="T7" fmla="*/ 0 h 840"/>
              <a:gd name="T8" fmla="*/ 425 w 840"/>
              <a:gd name="T9" fmla="*/ 63 h 840"/>
              <a:gd name="T10" fmla="*/ 401 w 840"/>
              <a:gd name="T11" fmla="*/ 151 h 840"/>
              <a:gd name="T12" fmla="*/ 688 w 840"/>
              <a:gd name="T13" fmla="*/ 150 h 840"/>
              <a:gd name="T14" fmla="*/ 688 w 840"/>
              <a:gd name="T15" fmla="*/ 434 h 840"/>
              <a:gd name="T16" fmla="*/ 773 w 840"/>
              <a:gd name="T17" fmla="*/ 408 h 840"/>
              <a:gd name="T18" fmla="*/ 840 w 840"/>
              <a:gd name="T19" fmla="*/ 495 h 840"/>
              <a:gd name="T20" fmla="*/ 775 w 840"/>
              <a:gd name="T21" fmla="*/ 577 h 840"/>
              <a:gd name="T22" fmla="*/ 688 w 840"/>
              <a:gd name="T23" fmla="*/ 546 h 840"/>
              <a:gd name="T24" fmla="*/ 688 w 840"/>
              <a:gd name="T25" fmla="*/ 840 h 840"/>
              <a:gd name="T26" fmla="*/ 400 w 840"/>
              <a:gd name="T27" fmla="*/ 840 h 840"/>
              <a:gd name="T28" fmla="*/ 425 w 840"/>
              <a:gd name="T29" fmla="*/ 758 h 840"/>
              <a:gd name="T30" fmla="*/ 346 w 840"/>
              <a:gd name="T31" fmla="*/ 688 h 840"/>
              <a:gd name="T32" fmla="*/ 270 w 840"/>
              <a:gd name="T33" fmla="*/ 750 h 840"/>
              <a:gd name="T34" fmla="*/ 289 w 840"/>
              <a:gd name="T35" fmla="*/ 838 h 840"/>
              <a:gd name="T36" fmla="*/ 1 w 840"/>
              <a:gd name="T37" fmla="*/ 838 h 840"/>
              <a:gd name="T38" fmla="*/ 0 w 840"/>
              <a:gd name="T39" fmla="*/ 15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0" y="150"/>
                </a:moveTo>
                <a:cubicBezTo>
                  <a:pt x="77" y="150"/>
                  <a:pt x="167" y="149"/>
                  <a:pt x="281" y="149"/>
                </a:cubicBezTo>
                <a:cubicBezTo>
                  <a:pt x="333" y="127"/>
                  <a:pt x="267" y="127"/>
                  <a:pt x="263" y="71"/>
                </a:cubicBezTo>
                <a:cubicBezTo>
                  <a:pt x="259" y="15"/>
                  <a:pt x="290" y="0"/>
                  <a:pt x="342" y="0"/>
                </a:cubicBezTo>
                <a:cubicBezTo>
                  <a:pt x="394" y="0"/>
                  <a:pt x="423" y="5"/>
                  <a:pt x="425" y="63"/>
                </a:cubicBezTo>
                <a:cubicBezTo>
                  <a:pt x="427" y="121"/>
                  <a:pt x="371" y="115"/>
                  <a:pt x="401" y="151"/>
                </a:cubicBezTo>
                <a:cubicBezTo>
                  <a:pt x="441" y="151"/>
                  <a:pt x="598" y="152"/>
                  <a:pt x="688" y="150"/>
                </a:cubicBezTo>
                <a:cubicBezTo>
                  <a:pt x="688" y="150"/>
                  <a:pt x="688" y="385"/>
                  <a:pt x="688" y="434"/>
                </a:cubicBezTo>
                <a:cubicBezTo>
                  <a:pt x="720" y="469"/>
                  <a:pt x="729" y="411"/>
                  <a:pt x="773" y="408"/>
                </a:cubicBezTo>
                <a:cubicBezTo>
                  <a:pt x="817" y="405"/>
                  <a:pt x="840" y="444"/>
                  <a:pt x="840" y="495"/>
                </a:cubicBezTo>
                <a:cubicBezTo>
                  <a:pt x="840" y="546"/>
                  <a:pt x="818" y="577"/>
                  <a:pt x="775" y="577"/>
                </a:cubicBezTo>
                <a:cubicBezTo>
                  <a:pt x="732" y="577"/>
                  <a:pt x="730" y="524"/>
                  <a:pt x="688" y="546"/>
                </a:cubicBezTo>
                <a:cubicBezTo>
                  <a:pt x="688" y="687"/>
                  <a:pt x="688" y="781"/>
                  <a:pt x="688" y="840"/>
                </a:cubicBezTo>
                <a:cubicBezTo>
                  <a:pt x="622" y="840"/>
                  <a:pt x="442" y="840"/>
                  <a:pt x="400" y="840"/>
                </a:cubicBezTo>
                <a:cubicBezTo>
                  <a:pt x="362" y="802"/>
                  <a:pt x="425" y="793"/>
                  <a:pt x="425" y="758"/>
                </a:cubicBezTo>
                <a:cubicBezTo>
                  <a:pt x="425" y="723"/>
                  <a:pt x="408" y="687"/>
                  <a:pt x="346" y="688"/>
                </a:cubicBezTo>
                <a:cubicBezTo>
                  <a:pt x="284" y="689"/>
                  <a:pt x="272" y="716"/>
                  <a:pt x="270" y="750"/>
                </a:cubicBezTo>
                <a:cubicBezTo>
                  <a:pt x="268" y="784"/>
                  <a:pt x="344" y="814"/>
                  <a:pt x="289" y="838"/>
                </a:cubicBezTo>
                <a:cubicBezTo>
                  <a:pt x="145" y="838"/>
                  <a:pt x="1" y="838"/>
                  <a:pt x="1" y="838"/>
                </a:cubicBezTo>
                <a:cubicBezTo>
                  <a:pt x="2" y="724"/>
                  <a:pt x="1" y="286"/>
                  <a:pt x="0" y="15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2" name="Freeform 2"/>
          <p:cNvSpPr>
            <a:spLocks/>
          </p:cNvSpPr>
          <p:nvPr/>
        </p:nvSpPr>
        <p:spPr bwMode="auto">
          <a:xfrm>
            <a:off x="323528" y="3217141"/>
            <a:ext cx="1839163" cy="1819081"/>
          </a:xfrm>
          <a:custGeom>
            <a:avLst/>
            <a:gdLst>
              <a:gd name="T0" fmla="*/ 0 w 837"/>
              <a:gd name="T1" fmla="*/ 151 h 842"/>
              <a:gd name="T2" fmla="*/ 278 w 837"/>
              <a:gd name="T3" fmla="*/ 151 h 842"/>
              <a:gd name="T4" fmla="*/ 260 w 837"/>
              <a:gd name="T5" fmla="*/ 73 h 842"/>
              <a:gd name="T6" fmla="*/ 337 w 837"/>
              <a:gd name="T7" fmla="*/ 0 h 842"/>
              <a:gd name="T8" fmla="*/ 424 w 837"/>
              <a:gd name="T9" fmla="*/ 61 h 842"/>
              <a:gd name="T10" fmla="*/ 400 w 837"/>
              <a:gd name="T11" fmla="*/ 151 h 842"/>
              <a:gd name="T12" fmla="*/ 687 w 837"/>
              <a:gd name="T13" fmla="*/ 151 h 842"/>
              <a:gd name="T14" fmla="*/ 685 w 837"/>
              <a:gd name="T15" fmla="*/ 436 h 842"/>
              <a:gd name="T16" fmla="*/ 770 w 837"/>
              <a:gd name="T17" fmla="*/ 410 h 842"/>
              <a:gd name="T18" fmla="*/ 837 w 837"/>
              <a:gd name="T19" fmla="*/ 497 h 842"/>
              <a:gd name="T20" fmla="*/ 772 w 837"/>
              <a:gd name="T21" fmla="*/ 579 h 842"/>
              <a:gd name="T22" fmla="*/ 685 w 837"/>
              <a:gd name="T23" fmla="*/ 548 h 842"/>
              <a:gd name="T24" fmla="*/ 685 w 837"/>
              <a:gd name="T25" fmla="*/ 842 h 842"/>
              <a:gd name="T26" fmla="*/ 397 w 837"/>
              <a:gd name="T27" fmla="*/ 842 h 842"/>
              <a:gd name="T28" fmla="*/ 422 w 837"/>
              <a:gd name="T29" fmla="*/ 760 h 842"/>
              <a:gd name="T30" fmla="*/ 343 w 837"/>
              <a:gd name="T31" fmla="*/ 690 h 842"/>
              <a:gd name="T32" fmla="*/ 267 w 837"/>
              <a:gd name="T33" fmla="*/ 752 h 842"/>
              <a:gd name="T34" fmla="*/ 286 w 837"/>
              <a:gd name="T35" fmla="*/ 840 h 842"/>
              <a:gd name="T36" fmla="*/ 0 w 837"/>
              <a:gd name="T37" fmla="*/ 840 h 842"/>
              <a:gd name="T38" fmla="*/ 0 w 837"/>
              <a:gd name="T39" fmla="*/ 151 h 842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37"/>
              <a:gd name="T61" fmla="*/ 0 h 842"/>
              <a:gd name="T62" fmla="*/ 837 w 837"/>
              <a:gd name="T63" fmla="*/ 842 h 842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37" h="842">
                <a:moveTo>
                  <a:pt x="0" y="151"/>
                </a:moveTo>
                <a:cubicBezTo>
                  <a:pt x="77" y="151"/>
                  <a:pt x="164" y="151"/>
                  <a:pt x="278" y="151"/>
                </a:cubicBezTo>
                <a:cubicBezTo>
                  <a:pt x="330" y="129"/>
                  <a:pt x="264" y="129"/>
                  <a:pt x="260" y="73"/>
                </a:cubicBezTo>
                <a:cubicBezTo>
                  <a:pt x="256" y="17"/>
                  <a:pt x="285" y="0"/>
                  <a:pt x="337" y="0"/>
                </a:cubicBezTo>
                <a:cubicBezTo>
                  <a:pt x="389" y="0"/>
                  <a:pt x="426" y="2"/>
                  <a:pt x="424" y="61"/>
                </a:cubicBezTo>
                <a:cubicBezTo>
                  <a:pt x="422" y="120"/>
                  <a:pt x="370" y="115"/>
                  <a:pt x="400" y="151"/>
                </a:cubicBezTo>
                <a:cubicBezTo>
                  <a:pt x="440" y="151"/>
                  <a:pt x="597" y="153"/>
                  <a:pt x="687" y="151"/>
                </a:cubicBezTo>
                <a:cubicBezTo>
                  <a:pt x="687" y="151"/>
                  <a:pt x="685" y="387"/>
                  <a:pt x="685" y="436"/>
                </a:cubicBezTo>
                <a:cubicBezTo>
                  <a:pt x="717" y="471"/>
                  <a:pt x="726" y="413"/>
                  <a:pt x="770" y="410"/>
                </a:cubicBezTo>
                <a:cubicBezTo>
                  <a:pt x="814" y="407"/>
                  <a:pt x="837" y="446"/>
                  <a:pt x="837" y="497"/>
                </a:cubicBezTo>
                <a:cubicBezTo>
                  <a:pt x="837" y="548"/>
                  <a:pt x="815" y="579"/>
                  <a:pt x="772" y="579"/>
                </a:cubicBezTo>
                <a:cubicBezTo>
                  <a:pt x="729" y="579"/>
                  <a:pt x="727" y="526"/>
                  <a:pt x="685" y="548"/>
                </a:cubicBezTo>
                <a:cubicBezTo>
                  <a:pt x="685" y="689"/>
                  <a:pt x="685" y="783"/>
                  <a:pt x="685" y="842"/>
                </a:cubicBezTo>
                <a:cubicBezTo>
                  <a:pt x="619" y="842"/>
                  <a:pt x="439" y="842"/>
                  <a:pt x="397" y="842"/>
                </a:cubicBezTo>
                <a:cubicBezTo>
                  <a:pt x="359" y="804"/>
                  <a:pt x="422" y="795"/>
                  <a:pt x="422" y="760"/>
                </a:cubicBezTo>
                <a:cubicBezTo>
                  <a:pt x="422" y="725"/>
                  <a:pt x="405" y="689"/>
                  <a:pt x="343" y="690"/>
                </a:cubicBezTo>
                <a:cubicBezTo>
                  <a:pt x="281" y="691"/>
                  <a:pt x="269" y="718"/>
                  <a:pt x="267" y="752"/>
                </a:cubicBezTo>
                <a:cubicBezTo>
                  <a:pt x="265" y="786"/>
                  <a:pt x="341" y="816"/>
                  <a:pt x="286" y="840"/>
                </a:cubicBezTo>
                <a:cubicBezTo>
                  <a:pt x="142" y="840"/>
                  <a:pt x="14" y="839"/>
                  <a:pt x="0" y="840"/>
                </a:cubicBezTo>
                <a:cubicBezTo>
                  <a:pt x="1" y="726"/>
                  <a:pt x="1" y="287"/>
                  <a:pt x="0" y="15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3" name="Freeform 36"/>
          <p:cNvSpPr>
            <a:spLocks/>
          </p:cNvSpPr>
          <p:nvPr/>
        </p:nvSpPr>
        <p:spPr bwMode="auto">
          <a:xfrm>
            <a:off x="1832285" y="3545665"/>
            <a:ext cx="1511681" cy="1814778"/>
          </a:xfrm>
          <a:custGeom>
            <a:avLst/>
            <a:gdLst>
              <a:gd name="T0" fmla="*/ 293 w 689"/>
              <a:gd name="T1" fmla="*/ 0 h 840"/>
              <a:gd name="T2" fmla="*/ 297 w 689"/>
              <a:gd name="T3" fmla="*/ 21 h 840"/>
              <a:gd name="T4" fmla="*/ 285 w 689"/>
              <a:gd name="T5" fmla="*/ 46 h 840"/>
              <a:gd name="T6" fmla="*/ 266 w 689"/>
              <a:gd name="T7" fmla="*/ 73 h 840"/>
              <a:gd name="T8" fmla="*/ 264 w 689"/>
              <a:gd name="T9" fmla="*/ 105 h 840"/>
              <a:gd name="T10" fmla="*/ 276 w 689"/>
              <a:gd name="T11" fmla="*/ 132 h 840"/>
              <a:gd name="T12" fmla="*/ 306 w 689"/>
              <a:gd name="T13" fmla="*/ 147 h 840"/>
              <a:gd name="T14" fmla="*/ 347 w 689"/>
              <a:gd name="T15" fmla="*/ 151 h 840"/>
              <a:gd name="T16" fmla="*/ 384 w 689"/>
              <a:gd name="T17" fmla="*/ 147 h 840"/>
              <a:gd name="T18" fmla="*/ 417 w 689"/>
              <a:gd name="T19" fmla="*/ 130 h 840"/>
              <a:gd name="T20" fmla="*/ 426 w 689"/>
              <a:gd name="T21" fmla="*/ 111 h 840"/>
              <a:gd name="T22" fmla="*/ 432 w 689"/>
              <a:gd name="T23" fmla="*/ 84 h 840"/>
              <a:gd name="T24" fmla="*/ 417 w 689"/>
              <a:gd name="T25" fmla="*/ 55 h 840"/>
              <a:gd name="T26" fmla="*/ 399 w 689"/>
              <a:gd name="T27" fmla="*/ 33 h 840"/>
              <a:gd name="T28" fmla="*/ 393 w 689"/>
              <a:gd name="T29" fmla="*/ 12 h 840"/>
              <a:gd name="T30" fmla="*/ 411 w 689"/>
              <a:gd name="T31" fmla="*/ 0 h 840"/>
              <a:gd name="T32" fmla="*/ 689 w 689"/>
              <a:gd name="T33" fmla="*/ 292 h 840"/>
              <a:gd name="T34" fmla="*/ 665 w 689"/>
              <a:gd name="T35" fmla="*/ 297 h 840"/>
              <a:gd name="T36" fmla="*/ 636 w 689"/>
              <a:gd name="T37" fmla="*/ 274 h 840"/>
              <a:gd name="T38" fmla="*/ 608 w 689"/>
              <a:gd name="T39" fmla="*/ 264 h 840"/>
              <a:gd name="T40" fmla="*/ 584 w 689"/>
              <a:gd name="T41" fmla="*/ 265 h 840"/>
              <a:gd name="T42" fmla="*/ 549 w 689"/>
              <a:gd name="T43" fmla="*/ 288 h 840"/>
              <a:gd name="T44" fmla="*/ 539 w 689"/>
              <a:gd name="T45" fmla="*/ 324 h 840"/>
              <a:gd name="T46" fmla="*/ 539 w 689"/>
              <a:gd name="T47" fmla="*/ 360 h 840"/>
              <a:gd name="T48" fmla="*/ 543 w 689"/>
              <a:gd name="T49" fmla="*/ 384 h 840"/>
              <a:gd name="T50" fmla="*/ 567 w 689"/>
              <a:gd name="T51" fmla="*/ 423 h 840"/>
              <a:gd name="T52" fmla="*/ 606 w 689"/>
              <a:gd name="T53" fmla="*/ 430 h 840"/>
              <a:gd name="T54" fmla="*/ 635 w 689"/>
              <a:gd name="T55" fmla="*/ 418 h 840"/>
              <a:gd name="T56" fmla="*/ 663 w 689"/>
              <a:gd name="T57" fmla="*/ 399 h 840"/>
              <a:gd name="T58" fmla="*/ 689 w 689"/>
              <a:gd name="T59" fmla="*/ 406 h 840"/>
              <a:gd name="T60" fmla="*/ 407 w 689"/>
              <a:gd name="T61" fmla="*/ 688 h 840"/>
              <a:gd name="T62" fmla="*/ 392 w 689"/>
              <a:gd name="T63" fmla="*/ 714 h 840"/>
              <a:gd name="T64" fmla="*/ 411 w 689"/>
              <a:gd name="T65" fmla="*/ 741 h 840"/>
              <a:gd name="T66" fmla="*/ 425 w 689"/>
              <a:gd name="T67" fmla="*/ 759 h 840"/>
              <a:gd name="T68" fmla="*/ 428 w 689"/>
              <a:gd name="T69" fmla="*/ 793 h 840"/>
              <a:gd name="T70" fmla="*/ 408 w 689"/>
              <a:gd name="T71" fmla="*/ 825 h 840"/>
              <a:gd name="T72" fmla="*/ 381 w 689"/>
              <a:gd name="T73" fmla="*/ 835 h 840"/>
              <a:gd name="T74" fmla="*/ 345 w 689"/>
              <a:gd name="T75" fmla="*/ 840 h 840"/>
              <a:gd name="T76" fmla="*/ 314 w 689"/>
              <a:gd name="T77" fmla="*/ 835 h 840"/>
              <a:gd name="T78" fmla="*/ 288 w 689"/>
              <a:gd name="T79" fmla="*/ 822 h 840"/>
              <a:gd name="T80" fmla="*/ 272 w 689"/>
              <a:gd name="T81" fmla="*/ 799 h 840"/>
              <a:gd name="T82" fmla="*/ 267 w 689"/>
              <a:gd name="T83" fmla="*/ 768 h 840"/>
              <a:gd name="T84" fmla="*/ 278 w 689"/>
              <a:gd name="T85" fmla="*/ 742 h 840"/>
              <a:gd name="T86" fmla="*/ 296 w 689"/>
              <a:gd name="T87" fmla="*/ 726 h 840"/>
              <a:gd name="T88" fmla="*/ 302 w 689"/>
              <a:gd name="T89" fmla="*/ 702 h 840"/>
              <a:gd name="T90" fmla="*/ 0 w 689"/>
              <a:gd name="T91" fmla="*/ 688 h 840"/>
              <a:gd name="T92" fmla="*/ 9 w 689"/>
              <a:gd name="T93" fmla="*/ 391 h 840"/>
              <a:gd name="T94" fmla="*/ 35 w 689"/>
              <a:gd name="T95" fmla="*/ 400 h 840"/>
              <a:gd name="T96" fmla="*/ 63 w 689"/>
              <a:gd name="T97" fmla="*/ 424 h 840"/>
              <a:gd name="T98" fmla="*/ 90 w 689"/>
              <a:gd name="T99" fmla="*/ 429 h 840"/>
              <a:gd name="T100" fmla="*/ 111 w 689"/>
              <a:gd name="T101" fmla="*/ 423 h 840"/>
              <a:gd name="T102" fmla="*/ 131 w 689"/>
              <a:gd name="T103" fmla="*/ 409 h 840"/>
              <a:gd name="T104" fmla="*/ 149 w 689"/>
              <a:gd name="T105" fmla="*/ 375 h 840"/>
              <a:gd name="T106" fmla="*/ 150 w 689"/>
              <a:gd name="T107" fmla="*/ 334 h 840"/>
              <a:gd name="T108" fmla="*/ 144 w 689"/>
              <a:gd name="T109" fmla="*/ 303 h 840"/>
              <a:gd name="T110" fmla="*/ 128 w 689"/>
              <a:gd name="T111" fmla="*/ 280 h 840"/>
              <a:gd name="T112" fmla="*/ 98 w 689"/>
              <a:gd name="T113" fmla="*/ 259 h 840"/>
              <a:gd name="T114" fmla="*/ 69 w 689"/>
              <a:gd name="T115" fmla="*/ 264 h 840"/>
              <a:gd name="T116" fmla="*/ 48 w 689"/>
              <a:gd name="T117" fmla="*/ 277 h 840"/>
              <a:gd name="T118" fmla="*/ 27 w 689"/>
              <a:gd name="T119" fmla="*/ 292 h 840"/>
              <a:gd name="T120" fmla="*/ 0 w 689"/>
              <a:gd name="T121" fmla="*/ 285 h 84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689"/>
              <a:gd name="T184" fmla="*/ 0 h 840"/>
              <a:gd name="T185" fmla="*/ 689 w 689"/>
              <a:gd name="T186" fmla="*/ 840 h 840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689" h="840">
                <a:moveTo>
                  <a:pt x="0" y="0"/>
                </a:moveTo>
                <a:lnTo>
                  <a:pt x="293" y="0"/>
                </a:lnTo>
                <a:lnTo>
                  <a:pt x="299" y="10"/>
                </a:lnTo>
                <a:lnTo>
                  <a:pt x="297" y="21"/>
                </a:lnTo>
                <a:lnTo>
                  <a:pt x="293" y="34"/>
                </a:lnTo>
                <a:lnTo>
                  <a:pt x="285" y="46"/>
                </a:lnTo>
                <a:lnTo>
                  <a:pt x="267" y="60"/>
                </a:lnTo>
                <a:lnTo>
                  <a:pt x="266" y="73"/>
                </a:lnTo>
                <a:lnTo>
                  <a:pt x="263" y="93"/>
                </a:lnTo>
                <a:lnTo>
                  <a:pt x="264" y="105"/>
                </a:lnTo>
                <a:lnTo>
                  <a:pt x="267" y="115"/>
                </a:lnTo>
                <a:lnTo>
                  <a:pt x="276" y="132"/>
                </a:lnTo>
                <a:lnTo>
                  <a:pt x="291" y="141"/>
                </a:lnTo>
                <a:lnTo>
                  <a:pt x="306" y="147"/>
                </a:lnTo>
                <a:lnTo>
                  <a:pt x="330" y="153"/>
                </a:lnTo>
                <a:lnTo>
                  <a:pt x="347" y="151"/>
                </a:lnTo>
                <a:lnTo>
                  <a:pt x="366" y="154"/>
                </a:lnTo>
                <a:lnTo>
                  <a:pt x="384" y="147"/>
                </a:lnTo>
                <a:lnTo>
                  <a:pt x="398" y="139"/>
                </a:lnTo>
                <a:lnTo>
                  <a:pt x="417" y="130"/>
                </a:lnTo>
                <a:lnTo>
                  <a:pt x="422" y="120"/>
                </a:lnTo>
                <a:lnTo>
                  <a:pt x="426" y="111"/>
                </a:lnTo>
                <a:lnTo>
                  <a:pt x="431" y="99"/>
                </a:lnTo>
                <a:lnTo>
                  <a:pt x="432" y="84"/>
                </a:lnTo>
                <a:lnTo>
                  <a:pt x="426" y="69"/>
                </a:lnTo>
                <a:lnTo>
                  <a:pt x="417" y="55"/>
                </a:lnTo>
                <a:lnTo>
                  <a:pt x="404" y="42"/>
                </a:lnTo>
                <a:lnTo>
                  <a:pt x="399" y="33"/>
                </a:lnTo>
                <a:lnTo>
                  <a:pt x="393" y="24"/>
                </a:lnTo>
                <a:lnTo>
                  <a:pt x="393" y="12"/>
                </a:lnTo>
                <a:lnTo>
                  <a:pt x="399" y="3"/>
                </a:lnTo>
                <a:lnTo>
                  <a:pt x="411" y="0"/>
                </a:lnTo>
                <a:lnTo>
                  <a:pt x="689" y="0"/>
                </a:lnTo>
                <a:lnTo>
                  <a:pt x="689" y="292"/>
                </a:lnTo>
                <a:lnTo>
                  <a:pt x="680" y="298"/>
                </a:lnTo>
                <a:lnTo>
                  <a:pt x="665" y="297"/>
                </a:lnTo>
                <a:lnTo>
                  <a:pt x="651" y="292"/>
                </a:lnTo>
                <a:lnTo>
                  <a:pt x="636" y="274"/>
                </a:lnTo>
                <a:lnTo>
                  <a:pt x="621" y="268"/>
                </a:lnTo>
                <a:lnTo>
                  <a:pt x="608" y="264"/>
                </a:lnTo>
                <a:lnTo>
                  <a:pt x="597" y="264"/>
                </a:lnTo>
                <a:lnTo>
                  <a:pt x="584" y="265"/>
                </a:lnTo>
                <a:lnTo>
                  <a:pt x="563" y="276"/>
                </a:lnTo>
                <a:lnTo>
                  <a:pt x="549" y="288"/>
                </a:lnTo>
                <a:lnTo>
                  <a:pt x="542" y="306"/>
                </a:lnTo>
                <a:lnTo>
                  <a:pt x="539" y="324"/>
                </a:lnTo>
                <a:lnTo>
                  <a:pt x="539" y="346"/>
                </a:lnTo>
                <a:lnTo>
                  <a:pt x="539" y="360"/>
                </a:lnTo>
                <a:lnTo>
                  <a:pt x="540" y="372"/>
                </a:lnTo>
                <a:lnTo>
                  <a:pt x="543" y="384"/>
                </a:lnTo>
                <a:lnTo>
                  <a:pt x="554" y="406"/>
                </a:lnTo>
                <a:lnTo>
                  <a:pt x="567" y="423"/>
                </a:lnTo>
                <a:lnTo>
                  <a:pt x="588" y="430"/>
                </a:lnTo>
                <a:lnTo>
                  <a:pt x="606" y="430"/>
                </a:lnTo>
                <a:lnTo>
                  <a:pt x="627" y="426"/>
                </a:lnTo>
                <a:lnTo>
                  <a:pt x="635" y="418"/>
                </a:lnTo>
                <a:lnTo>
                  <a:pt x="648" y="406"/>
                </a:lnTo>
                <a:lnTo>
                  <a:pt x="663" y="399"/>
                </a:lnTo>
                <a:lnTo>
                  <a:pt x="678" y="397"/>
                </a:lnTo>
                <a:lnTo>
                  <a:pt x="689" y="406"/>
                </a:lnTo>
                <a:lnTo>
                  <a:pt x="689" y="688"/>
                </a:lnTo>
                <a:lnTo>
                  <a:pt x="407" y="688"/>
                </a:lnTo>
                <a:lnTo>
                  <a:pt x="398" y="694"/>
                </a:lnTo>
                <a:lnTo>
                  <a:pt x="392" y="714"/>
                </a:lnTo>
                <a:lnTo>
                  <a:pt x="398" y="729"/>
                </a:lnTo>
                <a:lnTo>
                  <a:pt x="411" y="741"/>
                </a:lnTo>
                <a:lnTo>
                  <a:pt x="417" y="750"/>
                </a:lnTo>
                <a:lnTo>
                  <a:pt x="425" y="759"/>
                </a:lnTo>
                <a:lnTo>
                  <a:pt x="431" y="778"/>
                </a:lnTo>
                <a:lnTo>
                  <a:pt x="428" y="793"/>
                </a:lnTo>
                <a:lnTo>
                  <a:pt x="417" y="817"/>
                </a:lnTo>
                <a:lnTo>
                  <a:pt x="408" y="825"/>
                </a:lnTo>
                <a:lnTo>
                  <a:pt x="393" y="832"/>
                </a:lnTo>
                <a:lnTo>
                  <a:pt x="381" y="835"/>
                </a:lnTo>
                <a:lnTo>
                  <a:pt x="365" y="838"/>
                </a:lnTo>
                <a:lnTo>
                  <a:pt x="345" y="840"/>
                </a:lnTo>
                <a:lnTo>
                  <a:pt x="333" y="838"/>
                </a:lnTo>
                <a:lnTo>
                  <a:pt x="314" y="835"/>
                </a:lnTo>
                <a:lnTo>
                  <a:pt x="297" y="831"/>
                </a:lnTo>
                <a:lnTo>
                  <a:pt x="288" y="822"/>
                </a:lnTo>
                <a:lnTo>
                  <a:pt x="276" y="813"/>
                </a:lnTo>
                <a:lnTo>
                  <a:pt x="272" y="799"/>
                </a:lnTo>
                <a:lnTo>
                  <a:pt x="264" y="787"/>
                </a:lnTo>
                <a:lnTo>
                  <a:pt x="267" y="768"/>
                </a:lnTo>
                <a:lnTo>
                  <a:pt x="272" y="750"/>
                </a:lnTo>
                <a:lnTo>
                  <a:pt x="278" y="742"/>
                </a:lnTo>
                <a:lnTo>
                  <a:pt x="291" y="735"/>
                </a:lnTo>
                <a:lnTo>
                  <a:pt x="296" y="726"/>
                </a:lnTo>
                <a:lnTo>
                  <a:pt x="300" y="717"/>
                </a:lnTo>
                <a:lnTo>
                  <a:pt x="302" y="702"/>
                </a:lnTo>
                <a:lnTo>
                  <a:pt x="290" y="688"/>
                </a:lnTo>
                <a:lnTo>
                  <a:pt x="0" y="688"/>
                </a:lnTo>
                <a:lnTo>
                  <a:pt x="0" y="403"/>
                </a:lnTo>
                <a:lnTo>
                  <a:pt x="9" y="391"/>
                </a:lnTo>
                <a:lnTo>
                  <a:pt x="23" y="393"/>
                </a:lnTo>
                <a:lnTo>
                  <a:pt x="35" y="400"/>
                </a:lnTo>
                <a:lnTo>
                  <a:pt x="48" y="411"/>
                </a:lnTo>
                <a:lnTo>
                  <a:pt x="63" y="424"/>
                </a:lnTo>
                <a:lnTo>
                  <a:pt x="77" y="426"/>
                </a:lnTo>
                <a:lnTo>
                  <a:pt x="90" y="429"/>
                </a:lnTo>
                <a:lnTo>
                  <a:pt x="102" y="427"/>
                </a:lnTo>
                <a:lnTo>
                  <a:pt x="111" y="423"/>
                </a:lnTo>
                <a:lnTo>
                  <a:pt x="123" y="417"/>
                </a:lnTo>
                <a:lnTo>
                  <a:pt x="131" y="409"/>
                </a:lnTo>
                <a:lnTo>
                  <a:pt x="143" y="399"/>
                </a:lnTo>
                <a:lnTo>
                  <a:pt x="149" y="375"/>
                </a:lnTo>
                <a:lnTo>
                  <a:pt x="152" y="355"/>
                </a:lnTo>
                <a:lnTo>
                  <a:pt x="150" y="334"/>
                </a:lnTo>
                <a:lnTo>
                  <a:pt x="147" y="321"/>
                </a:lnTo>
                <a:lnTo>
                  <a:pt x="144" y="303"/>
                </a:lnTo>
                <a:lnTo>
                  <a:pt x="134" y="289"/>
                </a:lnTo>
                <a:lnTo>
                  <a:pt x="128" y="280"/>
                </a:lnTo>
                <a:lnTo>
                  <a:pt x="120" y="270"/>
                </a:lnTo>
                <a:lnTo>
                  <a:pt x="98" y="259"/>
                </a:lnTo>
                <a:lnTo>
                  <a:pt x="83" y="261"/>
                </a:lnTo>
                <a:lnTo>
                  <a:pt x="69" y="264"/>
                </a:lnTo>
                <a:lnTo>
                  <a:pt x="57" y="271"/>
                </a:lnTo>
                <a:lnTo>
                  <a:pt x="48" y="277"/>
                </a:lnTo>
                <a:lnTo>
                  <a:pt x="39" y="283"/>
                </a:lnTo>
                <a:lnTo>
                  <a:pt x="27" y="292"/>
                </a:lnTo>
                <a:lnTo>
                  <a:pt x="12" y="297"/>
                </a:lnTo>
                <a:lnTo>
                  <a:pt x="0" y="285"/>
                </a:ln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12000" tIns="468000" rIns="72000" bIns="36000" anchor="ctr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400" dirty="0">
              <a:solidFill>
                <a:prstClr val="white"/>
              </a:solidFill>
              <a:cs typeface="Calibri" pitchFamily="34" charset="0"/>
            </a:endParaRPr>
          </a:p>
        </p:txBody>
      </p:sp>
      <p:sp useBgFill="1">
        <p:nvSpPr>
          <p:cNvPr id="44" name="Freeform 38"/>
          <p:cNvSpPr>
            <a:spLocks/>
          </p:cNvSpPr>
          <p:nvPr/>
        </p:nvSpPr>
        <p:spPr bwMode="auto">
          <a:xfrm>
            <a:off x="323528" y="2060848"/>
            <a:ext cx="1843548" cy="1487687"/>
          </a:xfrm>
          <a:custGeom>
            <a:avLst/>
            <a:gdLst>
              <a:gd name="T0" fmla="*/ 0 w 838"/>
              <a:gd name="T1" fmla="*/ 0 h 692"/>
              <a:gd name="T2" fmla="*/ 689 w 838"/>
              <a:gd name="T3" fmla="*/ 0 h 692"/>
              <a:gd name="T4" fmla="*/ 689 w 838"/>
              <a:gd name="T5" fmla="*/ 294 h 692"/>
              <a:gd name="T6" fmla="*/ 771 w 838"/>
              <a:gd name="T7" fmla="*/ 271 h 692"/>
              <a:gd name="T8" fmla="*/ 838 w 838"/>
              <a:gd name="T9" fmla="*/ 353 h 692"/>
              <a:gd name="T10" fmla="*/ 778 w 838"/>
              <a:gd name="T11" fmla="*/ 433 h 692"/>
              <a:gd name="T12" fmla="*/ 689 w 838"/>
              <a:gd name="T13" fmla="*/ 405 h 692"/>
              <a:gd name="T14" fmla="*/ 689 w 838"/>
              <a:gd name="T15" fmla="*/ 690 h 692"/>
              <a:gd name="T16" fmla="*/ 397 w 838"/>
              <a:gd name="T17" fmla="*/ 690 h 692"/>
              <a:gd name="T18" fmla="*/ 426 w 838"/>
              <a:gd name="T19" fmla="*/ 605 h 692"/>
              <a:gd name="T20" fmla="*/ 346 w 838"/>
              <a:gd name="T21" fmla="*/ 540 h 692"/>
              <a:gd name="T22" fmla="*/ 261 w 838"/>
              <a:gd name="T23" fmla="*/ 606 h 692"/>
              <a:gd name="T24" fmla="*/ 289 w 838"/>
              <a:gd name="T25" fmla="*/ 690 h 692"/>
              <a:gd name="T26" fmla="*/ 0 w 838"/>
              <a:gd name="T27" fmla="*/ 690 h 692"/>
              <a:gd name="T28" fmla="*/ 0 w 838"/>
              <a:gd name="T29" fmla="*/ 0 h 69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838"/>
              <a:gd name="T46" fmla="*/ 0 h 692"/>
              <a:gd name="T47" fmla="*/ 838 w 838"/>
              <a:gd name="T48" fmla="*/ 692 h 69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838" h="692">
                <a:moveTo>
                  <a:pt x="0" y="0"/>
                </a:moveTo>
                <a:lnTo>
                  <a:pt x="689" y="0"/>
                </a:lnTo>
                <a:cubicBezTo>
                  <a:pt x="689" y="0"/>
                  <a:pt x="690" y="248"/>
                  <a:pt x="689" y="294"/>
                </a:cubicBezTo>
                <a:cubicBezTo>
                  <a:pt x="718" y="340"/>
                  <a:pt x="724" y="277"/>
                  <a:pt x="771" y="271"/>
                </a:cubicBezTo>
                <a:cubicBezTo>
                  <a:pt x="818" y="265"/>
                  <a:pt x="838" y="302"/>
                  <a:pt x="838" y="353"/>
                </a:cubicBezTo>
                <a:cubicBezTo>
                  <a:pt x="838" y="404"/>
                  <a:pt x="823" y="431"/>
                  <a:pt x="778" y="433"/>
                </a:cubicBezTo>
                <a:cubicBezTo>
                  <a:pt x="733" y="435"/>
                  <a:pt x="715" y="370"/>
                  <a:pt x="689" y="405"/>
                </a:cubicBezTo>
                <a:cubicBezTo>
                  <a:pt x="689" y="547"/>
                  <a:pt x="689" y="690"/>
                  <a:pt x="689" y="690"/>
                </a:cubicBezTo>
                <a:cubicBezTo>
                  <a:pt x="689" y="690"/>
                  <a:pt x="438" y="692"/>
                  <a:pt x="397" y="690"/>
                </a:cubicBezTo>
                <a:cubicBezTo>
                  <a:pt x="367" y="651"/>
                  <a:pt x="426" y="640"/>
                  <a:pt x="426" y="605"/>
                </a:cubicBezTo>
                <a:cubicBezTo>
                  <a:pt x="426" y="570"/>
                  <a:pt x="408" y="539"/>
                  <a:pt x="346" y="540"/>
                </a:cubicBezTo>
                <a:cubicBezTo>
                  <a:pt x="284" y="541"/>
                  <a:pt x="261" y="567"/>
                  <a:pt x="261" y="606"/>
                </a:cubicBezTo>
                <a:cubicBezTo>
                  <a:pt x="261" y="645"/>
                  <a:pt x="322" y="648"/>
                  <a:pt x="289" y="690"/>
                </a:cubicBezTo>
                <a:cubicBezTo>
                  <a:pt x="145" y="690"/>
                  <a:pt x="0" y="690"/>
                  <a:pt x="0" y="690"/>
                </a:cubicBez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5" name="Freeform 37"/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6" name="Freeform 42"/>
          <p:cNvSpPr>
            <a:spLocks/>
          </p:cNvSpPr>
          <p:nvPr/>
        </p:nvSpPr>
        <p:spPr bwMode="auto">
          <a:xfrm>
            <a:off x="3348351" y="2060848"/>
            <a:ext cx="1511681" cy="1813343"/>
          </a:xfrm>
          <a:custGeom>
            <a:avLst/>
            <a:gdLst>
              <a:gd name="T0" fmla="*/ 688 w 688"/>
              <a:gd name="T1" fmla="*/ 1 h 840"/>
              <a:gd name="T2" fmla="*/ 688 w 688"/>
              <a:gd name="T3" fmla="*/ 688 h 840"/>
              <a:gd name="T4" fmla="*/ 404 w 688"/>
              <a:gd name="T5" fmla="*/ 688 h 840"/>
              <a:gd name="T6" fmla="*/ 430 w 688"/>
              <a:gd name="T7" fmla="*/ 773 h 840"/>
              <a:gd name="T8" fmla="*/ 343 w 688"/>
              <a:gd name="T9" fmla="*/ 840 h 840"/>
              <a:gd name="T10" fmla="*/ 261 w 688"/>
              <a:gd name="T11" fmla="*/ 775 h 840"/>
              <a:gd name="T12" fmla="*/ 294 w 688"/>
              <a:gd name="T13" fmla="*/ 686 h 840"/>
              <a:gd name="T14" fmla="*/ 0 w 688"/>
              <a:gd name="T15" fmla="*/ 686 h 840"/>
              <a:gd name="T16" fmla="*/ 0 w 688"/>
              <a:gd name="T17" fmla="*/ 396 h 840"/>
              <a:gd name="T18" fmla="*/ 82 w 688"/>
              <a:gd name="T19" fmla="*/ 424 h 840"/>
              <a:gd name="T20" fmla="*/ 150 w 688"/>
              <a:gd name="T21" fmla="*/ 346 h 840"/>
              <a:gd name="T22" fmla="*/ 86 w 688"/>
              <a:gd name="T23" fmla="*/ 272 h 840"/>
              <a:gd name="T24" fmla="*/ 0 w 688"/>
              <a:gd name="T25" fmla="*/ 278 h 840"/>
              <a:gd name="T26" fmla="*/ 0 w 688"/>
              <a:gd name="T27" fmla="*/ 1 h 840"/>
              <a:gd name="T28" fmla="*/ 688 w 688"/>
              <a:gd name="T29" fmla="*/ 1 h 84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88"/>
              <a:gd name="T46" fmla="*/ 0 h 840"/>
              <a:gd name="T47" fmla="*/ 688 w 688"/>
              <a:gd name="T48" fmla="*/ 840 h 840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88" h="840">
                <a:moveTo>
                  <a:pt x="688" y="1"/>
                </a:moveTo>
                <a:cubicBezTo>
                  <a:pt x="688" y="129"/>
                  <a:pt x="687" y="558"/>
                  <a:pt x="688" y="688"/>
                </a:cubicBezTo>
                <a:cubicBezTo>
                  <a:pt x="688" y="688"/>
                  <a:pt x="453" y="688"/>
                  <a:pt x="404" y="688"/>
                </a:cubicBezTo>
                <a:cubicBezTo>
                  <a:pt x="369" y="720"/>
                  <a:pt x="427" y="729"/>
                  <a:pt x="430" y="773"/>
                </a:cubicBezTo>
                <a:cubicBezTo>
                  <a:pt x="433" y="817"/>
                  <a:pt x="394" y="840"/>
                  <a:pt x="343" y="840"/>
                </a:cubicBezTo>
                <a:cubicBezTo>
                  <a:pt x="292" y="840"/>
                  <a:pt x="261" y="818"/>
                  <a:pt x="261" y="775"/>
                </a:cubicBezTo>
                <a:cubicBezTo>
                  <a:pt x="261" y="732"/>
                  <a:pt x="316" y="728"/>
                  <a:pt x="294" y="686"/>
                </a:cubicBezTo>
                <a:cubicBezTo>
                  <a:pt x="153" y="686"/>
                  <a:pt x="59" y="686"/>
                  <a:pt x="0" y="686"/>
                </a:cubicBezTo>
                <a:cubicBezTo>
                  <a:pt x="0" y="620"/>
                  <a:pt x="0" y="438"/>
                  <a:pt x="0" y="396"/>
                </a:cubicBezTo>
                <a:cubicBezTo>
                  <a:pt x="30" y="356"/>
                  <a:pt x="47" y="424"/>
                  <a:pt x="82" y="424"/>
                </a:cubicBezTo>
                <a:cubicBezTo>
                  <a:pt x="117" y="424"/>
                  <a:pt x="150" y="396"/>
                  <a:pt x="150" y="346"/>
                </a:cubicBezTo>
                <a:cubicBezTo>
                  <a:pt x="150" y="296"/>
                  <a:pt x="126" y="272"/>
                  <a:pt x="86" y="272"/>
                </a:cubicBezTo>
                <a:cubicBezTo>
                  <a:pt x="46" y="272"/>
                  <a:pt x="14" y="348"/>
                  <a:pt x="0" y="278"/>
                </a:cubicBezTo>
                <a:cubicBezTo>
                  <a:pt x="0" y="134"/>
                  <a:pt x="0" y="1"/>
                  <a:pt x="0" y="1"/>
                </a:cubicBezTo>
                <a:cubicBezTo>
                  <a:pt x="114" y="2"/>
                  <a:pt x="550" y="0"/>
                  <a:pt x="688" y="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Укажи выражение с ошибочным значением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6" name="Овал 15"/>
          <p:cNvSpPr/>
          <p:nvPr/>
        </p:nvSpPr>
        <p:spPr>
          <a:xfrm>
            <a:off x="5442956" y="1772816"/>
            <a:ext cx="298153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9·3=27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7" name="Овал 16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5442956" y="2594337"/>
            <a:ext cx="298153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6·8 =40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8" name="Овал 17"/>
          <p:cNvSpPr/>
          <p:nvPr/>
        </p:nvSpPr>
        <p:spPr>
          <a:xfrm>
            <a:off x="5442956" y="3466691"/>
            <a:ext cx="298153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8·3=24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7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29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Рамка 22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2" name="Блок-схема: узел суммирования 21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8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Управляющая кнопка: далее 24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91603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2" grpId="0" animBg="1"/>
      <p:bldP spid="16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38" name="Freeform 39"/>
          <p:cNvSpPr>
            <a:spLocks/>
          </p:cNvSpPr>
          <p:nvPr/>
        </p:nvSpPr>
        <p:spPr bwMode="auto">
          <a:xfrm>
            <a:off x="323528" y="4710566"/>
            <a:ext cx="1505833" cy="1809039"/>
          </a:xfrm>
          <a:custGeom>
            <a:avLst/>
            <a:gdLst>
              <a:gd name="T0" fmla="*/ 0 w 694"/>
              <a:gd name="T1" fmla="*/ 839 h 839"/>
              <a:gd name="T2" fmla="*/ 0 w 694"/>
              <a:gd name="T3" fmla="*/ 152 h 839"/>
              <a:gd name="T4" fmla="*/ 286 w 694"/>
              <a:gd name="T5" fmla="*/ 152 h 839"/>
              <a:gd name="T6" fmla="*/ 261 w 694"/>
              <a:gd name="T7" fmla="*/ 69 h 839"/>
              <a:gd name="T8" fmla="*/ 347 w 694"/>
              <a:gd name="T9" fmla="*/ 0 h 839"/>
              <a:gd name="T10" fmla="*/ 429 w 694"/>
              <a:gd name="T11" fmla="*/ 65 h 839"/>
              <a:gd name="T12" fmla="*/ 398 w 694"/>
              <a:gd name="T13" fmla="*/ 152 h 839"/>
              <a:gd name="T14" fmla="*/ 694 w 694"/>
              <a:gd name="T15" fmla="*/ 153 h 839"/>
              <a:gd name="T16" fmla="*/ 692 w 694"/>
              <a:gd name="T17" fmla="*/ 443 h 839"/>
              <a:gd name="T18" fmla="*/ 607 w 694"/>
              <a:gd name="T19" fmla="*/ 415 h 839"/>
              <a:gd name="T20" fmla="*/ 542 w 694"/>
              <a:gd name="T21" fmla="*/ 494 h 839"/>
              <a:gd name="T22" fmla="*/ 608 w 694"/>
              <a:gd name="T23" fmla="*/ 579 h 839"/>
              <a:gd name="T24" fmla="*/ 692 w 694"/>
              <a:gd name="T25" fmla="*/ 551 h 839"/>
              <a:gd name="T26" fmla="*/ 692 w 694"/>
              <a:gd name="T27" fmla="*/ 839 h 839"/>
              <a:gd name="T28" fmla="*/ 0 w 694"/>
              <a:gd name="T29" fmla="*/ 839 h 83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94"/>
              <a:gd name="T46" fmla="*/ 0 h 839"/>
              <a:gd name="T47" fmla="*/ 694 w 694"/>
              <a:gd name="T48" fmla="*/ 839 h 839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94" h="839">
                <a:moveTo>
                  <a:pt x="0" y="839"/>
                </a:moveTo>
                <a:cubicBezTo>
                  <a:pt x="0" y="839"/>
                  <a:pt x="1" y="282"/>
                  <a:pt x="0" y="152"/>
                </a:cubicBezTo>
                <a:cubicBezTo>
                  <a:pt x="0" y="152"/>
                  <a:pt x="237" y="152"/>
                  <a:pt x="286" y="152"/>
                </a:cubicBezTo>
                <a:cubicBezTo>
                  <a:pt x="321" y="120"/>
                  <a:pt x="264" y="111"/>
                  <a:pt x="261" y="69"/>
                </a:cubicBezTo>
                <a:cubicBezTo>
                  <a:pt x="258" y="27"/>
                  <a:pt x="296" y="0"/>
                  <a:pt x="347" y="0"/>
                </a:cubicBezTo>
                <a:cubicBezTo>
                  <a:pt x="398" y="0"/>
                  <a:pt x="429" y="22"/>
                  <a:pt x="429" y="65"/>
                </a:cubicBezTo>
                <a:cubicBezTo>
                  <a:pt x="429" y="108"/>
                  <a:pt x="376" y="110"/>
                  <a:pt x="398" y="152"/>
                </a:cubicBezTo>
                <a:cubicBezTo>
                  <a:pt x="541" y="152"/>
                  <a:pt x="635" y="153"/>
                  <a:pt x="694" y="153"/>
                </a:cubicBezTo>
                <a:cubicBezTo>
                  <a:pt x="691" y="221"/>
                  <a:pt x="694" y="403"/>
                  <a:pt x="692" y="443"/>
                </a:cubicBezTo>
                <a:cubicBezTo>
                  <a:pt x="653" y="473"/>
                  <a:pt x="642" y="415"/>
                  <a:pt x="607" y="415"/>
                </a:cubicBezTo>
                <a:cubicBezTo>
                  <a:pt x="572" y="415"/>
                  <a:pt x="541" y="432"/>
                  <a:pt x="542" y="494"/>
                </a:cubicBezTo>
                <a:cubicBezTo>
                  <a:pt x="543" y="556"/>
                  <a:pt x="569" y="579"/>
                  <a:pt x="608" y="579"/>
                </a:cubicBezTo>
                <a:cubicBezTo>
                  <a:pt x="647" y="579"/>
                  <a:pt x="650" y="518"/>
                  <a:pt x="692" y="551"/>
                </a:cubicBezTo>
                <a:cubicBezTo>
                  <a:pt x="692" y="695"/>
                  <a:pt x="692" y="839"/>
                  <a:pt x="692" y="839"/>
                </a:cubicBezTo>
                <a:lnTo>
                  <a:pt x="0" y="839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prstClr val="black"/>
              </a:solidFill>
            </a:endParaRPr>
          </a:p>
        </p:txBody>
      </p:sp>
      <p:sp useBgFill="1">
        <p:nvSpPr>
          <p:cNvPr id="41" name="Freeform 43"/>
          <p:cNvSpPr>
            <a:spLocks/>
          </p:cNvSpPr>
          <p:nvPr/>
        </p:nvSpPr>
        <p:spPr bwMode="auto">
          <a:xfrm rot="10800000">
            <a:off x="3013560" y="3545665"/>
            <a:ext cx="1846472" cy="1814778"/>
          </a:xfrm>
          <a:custGeom>
            <a:avLst/>
            <a:gdLst>
              <a:gd name="T0" fmla="*/ 0 w 840"/>
              <a:gd name="T1" fmla="*/ 150 h 840"/>
              <a:gd name="T2" fmla="*/ 281 w 840"/>
              <a:gd name="T3" fmla="*/ 149 h 840"/>
              <a:gd name="T4" fmla="*/ 263 w 840"/>
              <a:gd name="T5" fmla="*/ 71 h 840"/>
              <a:gd name="T6" fmla="*/ 342 w 840"/>
              <a:gd name="T7" fmla="*/ 0 h 840"/>
              <a:gd name="T8" fmla="*/ 425 w 840"/>
              <a:gd name="T9" fmla="*/ 63 h 840"/>
              <a:gd name="T10" fmla="*/ 401 w 840"/>
              <a:gd name="T11" fmla="*/ 151 h 840"/>
              <a:gd name="T12" fmla="*/ 688 w 840"/>
              <a:gd name="T13" fmla="*/ 150 h 840"/>
              <a:gd name="T14" fmla="*/ 688 w 840"/>
              <a:gd name="T15" fmla="*/ 434 h 840"/>
              <a:gd name="T16" fmla="*/ 773 w 840"/>
              <a:gd name="T17" fmla="*/ 408 h 840"/>
              <a:gd name="T18" fmla="*/ 840 w 840"/>
              <a:gd name="T19" fmla="*/ 495 h 840"/>
              <a:gd name="T20" fmla="*/ 775 w 840"/>
              <a:gd name="T21" fmla="*/ 577 h 840"/>
              <a:gd name="T22" fmla="*/ 688 w 840"/>
              <a:gd name="T23" fmla="*/ 546 h 840"/>
              <a:gd name="T24" fmla="*/ 688 w 840"/>
              <a:gd name="T25" fmla="*/ 840 h 840"/>
              <a:gd name="T26" fmla="*/ 400 w 840"/>
              <a:gd name="T27" fmla="*/ 840 h 840"/>
              <a:gd name="T28" fmla="*/ 425 w 840"/>
              <a:gd name="T29" fmla="*/ 758 h 840"/>
              <a:gd name="T30" fmla="*/ 346 w 840"/>
              <a:gd name="T31" fmla="*/ 688 h 840"/>
              <a:gd name="T32" fmla="*/ 270 w 840"/>
              <a:gd name="T33" fmla="*/ 750 h 840"/>
              <a:gd name="T34" fmla="*/ 289 w 840"/>
              <a:gd name="T35" fmla="*/ 838 h 840"/>
              <a:gd name="T36" fmla="*/ 1 w 840"/>
              <a:gd name="T37" fmla="*/ 838 h 840"/>
              <a:gd name="T38" fmla="*/ 0 w 840"/>
              <a:gd name="T39" fmla="*/ 15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0" y="150"/>
                </a:moveTo>
                <a:cubicBezTo>
                  <a:pt x="77" y="150"/>
                  <a:pt x="167" y="149"/>
                  <a:pt x="281" y="149"/>
                </a:cubicBezTo>
                <a:cubicBezTo>
                  <a:pt x="333" y="127"/>
                  <a:pt x="267" y="127"/>
                  <a:pt x="263" y="71"/>
                </a:cubicBezTo>
                <a:cubicBezTo>
                  <a:pt x="259" y="15"/>
                  <a:pt x="290" y="0"/>
                  <a:pt x="342" y="0"/>
                </a:cubicBezTo>
                <a:cubicBezTo>
                  <a:pt x="394" y="0"/>
                  <a:pt x="423" y="5"/>
                  <a:pt x="425" y="63"/>
                </a:cubicBezTo>
                <a:cubicBezTo>
                  <a:pt x="427" y="121"/>
                  <a:pt x="371" y="115"/>
                  <a:pt x="401" y="151"/>
                </a:cubicBezTo>
                <a:cubicBezTo>
                  <a:pt x="441" y="151"/>
                  <a:pt x="598" y="152"/>
                  <a:pt x="688" y="150"/>
                </a:cubicBezTo>
                <a:cubicBezTo>
                  <a:pt x="688" y="150"/>
                  <a:pt x="688" y="385"/>
                  <a:pt x="688" y="434"/>
                </a:cubicBezTo>
                <a:cubicBezTo>
                  <a:pt x="720" y="469"/>
                  <a:pt x="729" y="411"/>
                  <a:pt x="773" y="408"/>
                </a:cubicBezTo>
                <a:cubicBezTo>
                  <a:pt x="817" y="405"/>
                  <a:pt x="840" y="444"/>
                  <a:pt x="840" y="495"/>
                </a:cubicBezTo>
                <a:cubicBezTo>
                  <a:pt x="840" y="546"/>
                  <a:pt x="818" y="577"/>
                  <a:pt x="775" y="577"/>
                </a:cubicBezTo>
                <a:cubicBezTo>
                  <a:pt x="732" y="577"/>
                  <a:pt x="730" y="524"/>
                  <a:pt x="688" y="546"/>
                </a:cubicBezTo>
                <a:cubicBezTo>
                  <a:pt x="688" y="687"/>
                  <a:pt x="688" y="781"/>
                  <a:pt x="688" y="840"/>
                </a:cubicBezTo>
                <a:cubicBezTo>
                  <a:pt x="622" y="840"/>
                  <a:pt x="442" y="840"/>
                  <a:pt x="400" y="840"/>
                </a:cubicBezTo>
                <a:cubicBezTo>
                  <a:pt x="362" y="802"/>
                  <a:pt x="425" y="793"/>
                  <a:pt x="425" y="758"/>
                </a:cubicBezTo>
                <a:cubicBezTo>
                  <a:pt x="425" y="723"/>
                  <a:pt x="408" y="687"/>
                  <a:pt x="346" y="688"/>
                </a:cubicBezTo>
                <a:cubicBezTo>
                  <a:pt x="284" y="689"/>
                  <a:pt x="272" y="716"/>
                  <a:pt x="270" y="750"/>
                </a:cubicBezTo>
                <a:cubicBezTo>
                  <a:pt x="268" y="784"/>
                  <a:pt x="344" y="814"/>
                  <a:pt x="289" y="838"/>
                </a:cubicBezTo>
                <a:cubicBezTo>
                  <a:pt x="145" y="838"/>
                  <a:pt x="1" y="838"/>
                  <a:pt x="1" y="838"/>
                </a:cubicBezTo>
                <a:cubicBezTo>
                  <a:pt x="2" y="724"/>
                  <a:pt x="1" y="286"/>
                  <a:pt x="0" y="15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2" name="Freeform 2"/>
          <p:cNvSpPr>
            <a:spLocks/>
          </p:cNvSpPr>
          <p:nvPr/>
        </p:nvSpPr>
        <p:spPr bwMode="auto">
          <a:xfrm>
            <a:off x="323528" y="3217141"/>
            <a:ext cx="1839163" cy="1819081"/>
          </a:xfrm>
          <a:custGeom>
            <a:avLst/>
            <a:gdLst>
              <a:gd name="T0" fmla="*/ 0 w 837"/>
              <a:gd name="T1" fmla="*/ 151 h 842"/>
              <a:gd name="T2" fmla="*/ 278 w 837"/>
              <a:gd name="T3" fmla="*/ 151 h 842"/>
              <a:gd name="T4" fmla="*/ 260 w 837"/>
              <a:gd name="T5" fmla="*/ 73 h 842"/>
              <a:gd name="T6" fmla="*/ 337 w 837"/>
              <a:gd name="T7" fmla="*/ 0 h 842"/>
              <a:gd name="T8" fmla="*/ 424 w 837"/>
              <a:gd name="T9" fmla="*/ 61 h 842"/>
              <a:gd name="T10" fmla="*/ 400 w 837"/>
              <a:gd name="T11" fmla="*/ 151 h 842"/>
              <a:gd name="T12" fmla="*/ 687 w 837"/>
              <a:gd name="T13" fmla="*/ 151 h 842"/>
              <a:gd name="T14" fmla="*/ 685 w 837"/>
              <a:gd name="T15" fmla="*/ 436 h 842"/>
              <a:gd name="T16" fmla="*/ 770 w 837"/>
              <a:gd name="T17" fmla="*/ 410 h 842"/>
              <a:gd name="T18" fmla="*/ 837 w 837"/>
              <a:gd name="T19" fmla="*/ 497 h 842"/>
              <a:gd name="T20" fmla="*/ 772 w 837"/>
              <a:gd name="T21" fmla="*/ 579 h 842"/>
              <a:gd name="T22" fmla="*/ 685 w 837"/>
              <a:gd name="T23" fmla="*/ 548 h 842"/>
              <a:gd name="T24" fmla="*/ 685 w 837"/>
              <a:gd name="T25" fmla="*/ 842 h 842"/>
              <a:gd name="T26" fmla="*/ 397 w 837"/>
              <a:gd name="T27" fmla="*/ 842 h 842"/>
              <a:gd name="T28" fmla="*/ 422 w 837"/>
              <a:gd name="T29" fmla="*/ 760 h 842"/>
              <a:gd name="T30" fmla="*/ 343 w 837"/>
              <a:gd name="T31" fmla="*/ 690 h 842"/>
              <a:gd name="T32" fmla="*/ 267 w 837"/>
              <a:gd name="T33" fmla="*/ 752 h 842"/>
              <a:gd name="T34" fmla="*/ 286 w 837"/>
              <a:gd name="T35" fmla="*/ 840 h 842"/>
              <a:gd name="T36" fmla="*/ 0 w 837"/>
              <a:gd name="T37" fmla="*/ 840 h 842"/>
              <a:gd name="T38" fmla="*/ 0 w 837"/>
              <a:gd name="T39" fmla="*/ 151 h 842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37"/>
              <a:gd name="T61" fmla="*/ 0 h 842"/>
              <a:gd name="T62" fmla="*/ 837 w 837"/>
              <a:gd name="T63" fmla="*/ 842 h 842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37" h="842">
                <a:moveTo>
                  <a:pt x="0" y="151"/>
                </a:moveTo>
                <a:cubicBezTo>
                  <a:pt x="77" y="151"/>
                  <a:pt x="164" y="151"/>
                  <a:pt x="278" y="151"/>
                </a:cubicBezTo>
                <a:cubicBezTo>
                  <a:pt x="330" y="129"/>
                  <a:pt x="264" y="129"/>
                  <a:pt x="260" y="73"/>
                </a:cubicBezTo>
                <a:cubicBezTo>
                  <a:pt x="256" y="17"/>
                  <a:pt x="285" y="0"/>
                  <a:pt x="337" y="0"/>
                </a:cubicBezTo>
                <a:cubicBezTo>
                  <a:pt x="389" y="0"/>
                  <a:pt x="426" y="2"/>
                  <a:pt x="424" y="61"/>
                </a:cubicBezTo>
                <a:cubicBezTo>
                  <a:pt x="422" y="120"/>
                  <a:pt x="370" y="115"/>
                  <a:pt x="400" y="151"/>
                </a:cubicBezTo>
                <a:cubicBezTo>
                  <a:pt x="440" y="151"/>
                  <a:pt x="597" y="153"/>
                  <a:pt x="687" y="151"/>
                </a:cubicBezTo>
                <a:cubicBezTo>
                  <a:pt x="687" y="151"/>
                  <a:pt x="685" y="387"/>
                  <a:pt x="685" y="436"/>
                </a:cubicBezTo>
                <a:cubicBezTo>
                  <a:pt x="717" y="471"/>
                  <a:pt x="726" y="413"/>
                  <a:pt x="770" y="410"/>
                </a:cubicBezTo>
                <a:cubicBezTo>
                  <a:pt x="814" y="407"/>
                  <a:pt x="837" y="446"/>
                  <a:pt x="837" y="497"/>
                </a:cubicBezTo>
                <a:cubicBezTo>
                  <a:pt x="837" y="548"/>
                  <a:pt x="815" y="579"/>
                  <a:pt x="772" y="579"/>
                </a:cubicBezTo>
                <a:cubicBezTo>
                  <a:pt x="729" y="579"/>
                  <a:pt x="727" y="526"/>
                  <a:pt x="685" y="548"/>
                </a:cubicBezTo>
                <a:cubicBezTo>
                  <a:pt x="685" y="689"/>
                  <a:pt x="685" y="783"/>
                  <a:pt x="685" y="842"/>
                </a:cubicBezTo>
                <a:cubicBezTo>
                  <a:pt x="619" y="842"/>
                  <a:pt x="439" y="842"/>
                  <a:pt x="397" y="842"/>
                </a:cubicBezTo>
                <a:cubicBezTo>
                  <a:pt x="359" y="804"/>
                  <a:pt x="422" y="795"/>
                  <a:pt x="422" y="760"/>
                </a:cubicBezTo>
                <a:cubicBezTo>
                  <a:pt x="422" y="725"/>
                  <a:pt x="405" y="689"/>
                  <a:pt x="343" y="690"/>
                </a:cubicBezTo>
                <a:cubicBezTo>
                  <a:pt x="281" y="691"/>
                  <a:pt x="269" y="718"/>
                  <a:pt x="267" y="752"/>
                </a:cubicBezTo>
                <a:cubicBezTo>
                  <a:pt x="265" y="786"/>
                  <a:pt x="341" y="816"/>
                  <a:pt x="286" y="840"/>
                </a:cubicBezTo>
                <a:cubicBezTo>
                  <a:pt x="142" y="840"/>
                  <a:pt x="14" y="839"/>
                  <a:pt x="0" y="840"/>
                </a:cubicBezTo>
                <a:cubicBezTo>
                  <a:pt x="1" y="726"/>
                  <a:pt x="1" y="287"/>
                  <a:pt x="0" y="15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3" name="Freeform 36"/>
          <p:cNvSpPr>
            <a:spLocks/>
          </p:cNvSpPr>
          <p:nvPr/>
        </p:nvSpPr>
        <p:spPr bwMode="auto">
          <a:xfrm>
            <a:off x="1832285" y="3545665"/>
            <a:ext cx="1511681" cy="1814778"/>
          </a:xfrm>
          <a:custGeom>
            <a:avLst/>
            <a:gdLst>
              <a:gd name="T0" fmla="*/ 293 w 689"/>
              <a:gd name="T1" fmla="*/ 0 h 840"/>
              <a:gd name="T2" fmla="*/ 297 w 689"/>
              <a:gd name="T3" fmla="*/ 21 h 840"/>
              <a:gd name="T4" fmla="*/ 285 w 689"/>
              <a:gd name="T5" fmla="*/ 46 h 840"/>
              <a:gd name="T6" fmla="*/ 266 w 689"/>
              <a:gd name="T7" fmla="*/ 73 h 840"/>
              <a:gd name="T8" fmla="*/ 264 w 689"/>
              <a:gd name="T9" fmla="*/ 105 h 840"/>
              <a:gd name="T10" fmla="*/ 276 w 689"/>
              <a:gd name="T11" fmla="*/ 132 h 840"/>
              <a:gd name="T12" fmla="*/ 306 w 689"/>
              <a:gd name="T13" fmla="*/ 147 h 840"/>
              <a:gd name="T14" fmla="*/ 347 w 689"/>
              <a:gd name="T15" fmla="*/ 151 h 840"/>
              <a:gd name="T16" fmla="*/ 384 w 689"/>
              <a:gd name="T17" fmla="*/ 147 h 840"/>
              <a:gd name="T18" fmla="*/ 417 w 689"/>
              <a:gd name="T19" fmla="*/ 130 h 840"/>
              <a:gd name="T20" fmla="*/ 426 w 689"/>
              <a:gd name="T21" fmla="*/ 111 h 840"/>
              <a:gd name="T22" fmla="*/ 432 w 689"/>
              <a:gd name="T23" fmla="*/ 84 h 840"/>
              <a:gd name="T24" fmla="*/ 417 w 689"/>
              <a:gd name="T25" fmla="*/ 55 h 840"/>
              <a:gd name="T26" fmla="*/ 399 w 689"/>
              <a:gd name="T27" fmla="*/ 33 h 840"/>
              <a:gd name="T28" fmla="*/ 393 w 689"/>
              <a:gd name="T29" fmla="*/ 12 h 840"/>
              <a:gd name="T30" fmla="*/ 411 w 689"/>
              <a:gd name="T31" fmla="*/ 0 h 840"/>
              <a:gd name="T32" fmla="*/ 689 w 689"/>
              <a:gd name="T33" fmla="*/ 292 h 840"/>
              <a:gd name="T34" fmla="*/ 665 w 689"/>
              <a:gd name="T35" fmla="*/ 297 h 840"/>
              <a:gd name="T36" fmla="*/ 636 w 689"/>
              <a:gd name="T37" fmla="*/ 274 h 840"/>
              <a:gd name="T38" fmla="*/ 608 w 689"/>
              <a:gd name="T39" fmla="*/ 264 h 840"/>
              <a:gd name="T40" fmla="*/ 584 w 689"/>
              <a:gd name="T41" fmla="*/ 265 h 840"/>
              <a:gd name="T42" fmla="*/ 549 w 689"/>
              <a:gd name="T43" fmla="*/ 288 h 840"/>
              <a:gd name="T44" fmla="*/ 539 w 689"/>
              <a:gd name="T45" fmla="*/ 324 h 840"/>
              <a:gd name="T46" fmla="*/ 539 w 689"/>
              <a:gd name="T47" fmla="*/ 360 h 840"/>
              <a:gd name="T48" fmla="*/ 543 w 689"/>
              <a:gd name="T49" fmla="*/ 384 h 840"/>
              <a:gd name="T50" fmla="*/ 567 w 689"/>
              <a:gd name="T51" fmla="*/ 423 h 840"/>
              <a:gd name="T52" fmla="*/ 606 w 689"/>
              <a:gd name="T53" fmla="*/ 430 h 840"/>
              <a:gd name="T54" fmla="*/ 635 w 689"/>
              <a:gd name="T55" fmla="*/ 418 h 840"/>
              <a:gd name="T56" fmla="*/ 663 w 689"/>
              <a:gd name="T57" fmla="*/ 399 h 840"/>
              <a:gd name="T58" fmla="*/ 689 w 689"/>
              <a:gd name="T59" fmla="*/ 406 h 840"/>
              <a:gd name="T60" fmla="*/ 407 w 689"/>
              <a:gd name="T61" fmla="*/ 688 h 840"/>
              <a:gd name="T62" fmla="*/ 392 w 689"/>
              <a:gd name="T63" fmla="*/ 714 h 840"/>
              <a:gd name="T64" fmla="*/ 411 w 689"/>
              <a:gd name="T65" fmla="*/ 741 h 840"/>
              <a:gd name="T66" fmla="*/ 425 w 689"/>
              <a:gd name="T67" fmla="*/ 759 h 840"/>
              <a:gd name="T68" fmla="*/ 428 w 689"/>
              <a:gd name="T69" fmla="*/ 793 h 840"/>
              <a:gd name="T70" fmla="*/ 408 w 689"/>
              <a:gd name="T71" fmla="*/ 825 h 840"/>
              <a:gd name="T72" fmla="*/ 381 w 689"/>
              <a:gd name="T73" fmla="*/ 835 h 840"/>
              <a:gd name="T74" fmla="*/ 345 w 689"/>
              <a:gd name="T75" fmla="*/ 840 h 840"/>
              <a:gd name="T76" fmla="*/ 314 w 689"/>
              <a:gd name="T77" fmla="*/ 835 h 840"/>
              <a:gd name="T78" fmla="*/ 288 w 689"/>
              <a:gd name="T79" fmla="*/ 822 h 840"/>
              <a:gd name="T80" fmla="*/ 272 w 689"/>
              <a:gd name="T81" fmla="*/ 799 h 840"/>
              <a:gd name="T82" fmla="*/ 267 w 689"/>
              <a:gd name="T83" fmla="*/ 768 h 840"/>
              <a:gd name="T84" fmla="*/ 278 w 689"/>
              <a:gd name="T85" fmla="*/ 742 h 840"/>
              <a:gd name="T86" fmla="*/ 296 w 689"/>
              <a:gd name="T87" fmla="*/ 726 h 840"/>
              <a:gd name="T88" fmla="*/ 302 w 689"/>
              <a:gd name="T89" fmla="*/ 702 h 840"/>
              <a:gd name="T90" fmla="*/ 0 w 689"/>
              <a:gd name="T91" fmla="*/ 688 h 840"/>
              <a:gd name="T92" fmla="*/ 9 w 689"/>
              <a:gd name="T93" fmla="*/ 391 h 840"/>
              <a:gd name="T94" fmla="*/ 35 w 689"/>
              <a:gd name="T95" fmla="*/ 400 h 840"/>
              <a:gd name="T96" fmla="*/ 63 w 689"/>
              <a:gd name="T97" fmla="*/ 424 h 840"/>
              <a:gd name="T98" fmla="*/ 90 w 689"/>
              <a:gd name="T99" fmla="*/ 429 h 840"/>
              <a:gd name="T100" fmla="*/ 111 w 689"/>
              <a:gd name="T101" fmla="*/ 423 h 840"/>
              <a:gd name="T102" fmla="*/ 131 w 689"/>
              <a:gd name="T103" fmla="*/ 409 h 840"/>
              <a:gd name="T104" fmla="*/ 149 w 689"/>
              <a:gd name="T105" fmla="*/ 375 h 840"/>
              <a:gd name="T106" fmla="*/ 150 w 689"/>
              <a:gd name="T107" fmla="*/ 334 h 840"/>
              <a:gd name="T108" fmla="*/ 144 w 689"/>
              <a:gd name="T109" fmla="*/ 303 h 840"/>
              <a:gd name="T110" fmla="*/ 128 w 689"/>
              <a:gd name="T111" fmla="*/ 280 h 840"/>
              <a:gd name="T112" fmla="*/ 98 w 689"/>
              <a:gd name="T113" fmla="*/ 259 h 840"/>
              <a:gd name="T114" fmla="*/ 69 w 689"/>
              <a:gd name="T115" fmla="*/ 264 h 840"/>
              <a:gd name="T116" fmla="*/ 48 w 689"/>
              <a:gd name="T117" fmla="*/ 277 h 840"/>
              <a:gd name="T118" fmla="*/ 27 w 689"/>
              <a:gd name="T119" fmla="*/ 292 h 840"/>
              <a:gd name="T120" fmla="*/ 0 w 689"/>
              <a:gd name="T121" fmla="*/ 285 h 84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689"/>
              <a:gd name="T184" fmla="*/ 0 h 840"/>
              <a:gd name="T185" fmla="*/ 689 w 689"/>
              <a:gd name="T186" fmla="*/ 840 h 840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689" h="840">
                <a:moveTo>
                  <a:pt x="0" y="0"/>
                </a:moveTo>
                <a:lnTo>
                  <a:pt x="293" y="0"/>
                </a:lnTo>
                <a:lnTo>
                  <a:pt x="299" y="10"/>
                </a:lnTo>
                <a:lnTo>
                  <a:pt x="297" y="21"/>
                </a:lnTo>
                <a:lnTo>
                  <a:pt x="293" y="34"/>
                </a:lnTo>
                <a:lnTo>
                  <a:pt x="285" y="46"/>
                </a:lnTo>
                <a:lnTo>
                  <a:pt x="267" y="60"/>
                </a:lnTo>
                <a:lnTo>
                  <a:pt x="266" y="73"/>
                </a:lnTo>
                <a:lnTo>
                  <a:pt x="263" y="93"/>
                </a:lnTo>
                <a:lnTo>
                  <a:pt x="264" y="105"/>
                </a:lnTo>
                <a:lnTo>
                  <a:pt x="267" y="115"/>
                </a:lnTo>
                <a:lnTo>
                  <a:pt x="276" y="132"/>
                </a:lnTo>
                <a:lnTo>
                  <a:pt x="291" y="141"/>
                </a:lnTo>
                <a:lnTo>
                  <a:pt x="306" y="147"/>
                </a:lnTo>
                <a:lnTo>
                  <a:pt x="330" y="153"/>
                </a:lnTo>
                <a:lnTo>
                  <a:pt x="347" y="151"/>
                </a:lnTo>
                <a:lnTo>
                  <a:pt x="366" y="154"/>
                </a:lnTo>
                <a:lnTo>
                  <a:pt x="384" y="147"/>
                </a:lnTo>
                <a:lnTo>
                  <a:pt x="398" y="139"/>
                </a:lnTo>
                <a:lnTo>
                  <a:pt x="417" y="130"/>
                </a:lnTo>
                <a:lnTo>
                  <a:pt x="422" y="120"/>
                </a:lnTo>
                <a:lnTo>
                  <a:pt x="426" y="111"/>
                </a:lnTo>
                <a:lnTo>
                  <a:pt x="431" y="99"/>
                </a:lnTo>
                <a:lnTo>
                  <a:pt x="432" y="84"/>
                </a:lnTo>
                <a:lnTo>
                  <a:pt x="426" y="69"/>
                </a:lnTo>
                <a:lnTo>
                  <a:pt x="417" y="55"/>
                </a:lnTo>
                <a:lnTo>
                  <a:pt x="404" y="42"/>
                </a:lnTo>
                <a:lnTo>
                  <a:pt x="399" y="33"/>
                </a:lnTo>
                <a:lnTo>
                  <a:pt x="393" y="24"/>
                </a:lnTo>
                <a:lnTo>
                  <a:pt x="393" y="12"/>
                </a:lnTo>
                <a:lnTo>
                  <a:pt x="399" y="3"/>
                </a:lnTo>
                <a:lnTo>
                  <a:pt x="411" y="0"/>
                </a:lnTo>
                <a:lnTo>
                  <a:pt x="689" y="0"/>
                </a:lnTo>
                <a:lnTo>
                  <a:pt x="689" y="292"/>
                </a:lnTo>
                <a:lnTo>
                  <a:pt x="680" y="298"/>
                </a:lnTo>
                <a:lnTo>
                  <a:pt x="665" y="297"/>
                </a:lnTo>
                <a:lnTo>
                  <a:pt x="651" y="292"/>
                </a:lnTo>
                <a:lnTo>
                  <a:pt x="636" y="274"/>
                </a:lnTo>
                <a:lnTo>
                  <a:pt x="621" y="268"/>
                </a:lnTo>
                <a:lnTo>
                  <a:pt x="608" y="264"/>
                </a:lnTo>
                <a:lnTo>
                  <a:pt x="597" y="264"/>
                </a:lnTo>
                <a:lnTo>
                  <a:pt x="584" y="265"/>
                </a:lnTo>
                <a:lnTo>
                  <a:pt x="563" y="276"/>
                </a:lnTo>
                <a:lnTo>
                  <a:pt x="549" y="288"/>
                </a:lnTo>
                <a:lnTo>
                  <a:pt x="542" y="306"/>
                </a:lnTo>
                <a:lnTo>
                  <a:pt x="539" y="324"/>
                </a:lnTo>
                <a:lnTo>
                  <a:pt x="539" y="346"/>
                </a:lnTo>
                <a:lnTo>
                  <a:pt x="539" y="360"/>
                </a:lnTo>
                <a:lnTo>
                  <a:pt x="540" y="372"/>
                </a:lnTo>
                <a:lnTo>
                  <a:pt x="543" y="384"/>
                </a:lnTo>
                <a:lnTo>
                  <a:pt x="554" y="406"/>
                </a:lnTo>
                <a:lnTo>
                  <a:pt x="567" y="423"/>
                </a:lnTo>
                <a:lnTo>
                  <a:pt x="588" y="430"/>
                </a:lnTo>
                <a:lnTo>
                  <a:pt x="606" y="430"/>
                </a:lnTo>
                <a:lnTo>
                  <a:pt x="627" y="426"/>
                </a:lnTo>
                <a:lnTo>
                  <a:pt x="635" y="418"/>
                </a:lnTo>
                <a:lnTo>
                  <a:pt x="648" y="406"/>
                </a:lnTo>
                <a:lnTo>
                  <a:pt x="663" y="399"/>
                </a:lnTo>
                <a:lnTo>
                  <a:pt x="678" y="397"/>
                </a:lnTo>
                <a:lnTo>
                  <a:pt x="689" y="406"/>
                </a:lnTo>
                <a:lnTo>
                  <a:pt x="689" y="688"/>
                </a:lnTo>
                <a:lnTo>
                  <a:pt x="407" y="688"/>
                </a:lnTo>
                <a:lnTo>
                  <a:pt x="398" y="694"/>
                </a:lnTo>
                <a:lnTo>
                  <a:pt x="392" y="714"/>
                </a:lnTo>
                <a:lnTo>
                  <a:pt x="398" y="729"/>
                </a:lnTo>
                <a:lnTo>
                  <a:pt x="411" y="741"/>
                </a:lnTo>
                <a:lnTo>
                  <a:pt x="417" y="750"/>
                </a:lnTo>
                <a:lnTo>
                  <a:pt x="425" y="759"/>
                </a:lnTo>
                <a:lnTo>
                  <a:pt x="431" y="778"/>
                </a:lnTo>
                <a:lnTo>
                  <a:pt x="428" y="793"/>
                </a:lnTo>
                <a:lnTo>
                  <a:pt x="417" y="817"/>
                </a:lnTo>
                <a:lnTo>
                  <a:pt x="408" y="825"/>
                </a:lnTo>
                <a:lnTo>
                  <a:pt x="393" y="832"/>
                </a:lnTo>
                <a:lnTo>
                  <a:pt x="381" y="835"/>
                </a:lnTo>
                <a:lnTo>
                  <a:pt x="365" y="838"/>
                </a:lnTo>
                <a:lnTo>
                  <a:pt x="345" y="840"/>
                </a:lnTo>
                <a:lnTo>
                  <a:pt x="333" y="838"/>
                </a:lnTo>
                <a:lnTo>
                  <a:pt x="314" y="835"/>
                </a:lnTo>
                <a:lnTo>
                  <a:pt x="297" y="831"/>
                </a:lnTo>
                <a:lnTo>
                  <a:pt x="288" y="822"/>
                </a:lnTo>
                <a:lnTo>
                  <a:pt x="276" y="813"/>
                </a:lnTo>
                <a:lnTo>
                  <a:pt x="272" y="799"/>
                </a:lnTo>
                <a:lnTo>
                  <a:pt x="264" y="787"/>
                </a:lnTo>
                <a:lnTo>
                  <a:pt x="267" y="768"/>
                </a:lnTo>
                <a:lnTo>
                  <a:pt x="272" y="750"/>
                </a:lnTo>
                <a:lnTo>
                  <a:pt x="278" y="742"/>
                </a:lnTo>
                <a:lnTo>
                  <a:pt x="291" y="735"/>
                </a:lnTo>
                <a:lnTo>
                  <a:pt x="296" y="726"/>
                </a:lnTo>
                <a:lnTo>
                  <a:pt x="300" y="717"/>
                </a:lnTo>
                <a:lnTo>
                  <a:pt x="302" y="702"/>
                </a:lnTo>
                <a:lnTo>
                  <a:pt x="290" y="688"/>
                </a:lnTo>
                <a:lnTo>
                  <a:pt x="0" y="688"/>
                </a:lnTo>
                <a:lnTo>
                  <a:pt x="0" y="403"/>
                </a:lnTo>
                <a:lnTo>
                  <a:pt x="9" y="391"/>
                </a:lnTo>
                <a:lnTo>
                  <a:pt x="23" y="393"/>
                </a:lnTo>
                <a:lnTo>
                  <a:pt x="35" y="400"/>
                </a:lnTo>
                <a:lnTo>
                  <a:pt x="48" y="411"/>
                </a:lnTo>
                <a:lnTo>
                  <a:pt x="63" y="424"/>
                </a:lnTo>
                <a:lnTo>
                  <a:pt x="77" y="426"/>
                </a:lnTo>
                <a:lnTo>
                  <a:pt x="90" y="429"/>
                </a:lnTo>
                <a:lnTo>
                  <a:pt x="102" y="427"/>
                </a:lnTo>
                <a:lnTo>
                  <a:pt x="111" y="423"/>
                </a:lnTo>
                <a:lnTo>
                  <a:pt x="123" y="417"/>
                </a:lnTo>
                <a:lnTo>
                  <a:pt x="131" y="409"/>
                </a:lnTo>
                <a:lnTo>
                  <a:pt x="143" y="399"/>
                </a:lnTo>
                <a:lnTo>
                  <a:pt x="149" y="375"/>
                </a:lnTo>
                <a:lnTo>
                  <a:pt x="152" y="355"/>
                </a:lnTo>
                <a:lnTo>
                  <a:pt x="150" y="334"/>
                </a:lnTo>
                <a:lnTo>
                  <a:pt x="147" y="321"/>
                </a:lnTo>
                <a:lnTo>
                  <a:pt x="144" y="303"/>
                </a:lnTo>
                <a:lnTo>
                  <a:pt x="134" y="289"/>
                </a:lnTo>
                <a:lnTo>
                  <a:pt x="128" y="280"/>
                </a:lnTo>
                <a:lnTo>
                  <a:pt x="120" y="270"/>
                </a:lnTo>
                <a:lnTo>
                  <a:pt x="98" y="259"/>
                </a:lnTo>
                <a:lnTo>
                  <a:pt x="83" y="261"/>
                </a:lnTo>
                <a:lnTo>
                  <a:pt x="69" y="264"/>
                </a:lnTo>
                <a:lnTo>
                  <a:pt x="57" y="271"/>
                </a:lnTo>
                <a:lnTo>
                  <a:pt x="48" y="277"/>
                </a:lnTo>
                <a:lnTo>
                  <a:pt x="39" y="283"/>
                </a:lnTo>
                <a:lnTo>
                  <a:pt x="27" y="292"/>
                </a:lnTo>
                <a:lnTo>
                  <a:pt x="12" y="297"/>
                </a:lnTo>
                <a:lnTo>
                  <a:pt x="0" y="285"/>
                </a:ln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12000" tIns="468000" rIns="72000" bIns="36000" anchor="ctr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400" dirty="0">
              <a:solidFill>
                <a:prstClr val="white"/>
              </a:solidFill>
              <a:cs typeface="Calibri" pitchFamily="34" charset="0"/>
            </a:endParaRPr>
          </a:p>
        </p:txBody>
      </p:sp>
      <p:sp useBgFill="1">
        <p:nvSpPr>
          <p:cNvPr id="44" name="Freeform 38"/>
          <p:cNvSpPr>
            <a:spLocks/>
          </p:cNvSpPr>
          <p:nvPr/>
        </p:nvSpPr>
        <p:spPr bwMode="auto">
          <a:xfrm>
            <a:off x="323528" y="2060848"/>
            <a:ext cx="1843548" cy="1487687"/>
          </a:xfrm>
          <a:custGeom>
            <a:avLst/>
            <a:gdLst>
              <a:gd name="T0" fmla="*/ 0 w 838"/>
              <a:gd name="T1" fmla="*/ 0 h 692"/>
              <a:gd name="T2" fmla="*/ 689 w 838"/>
              <a:gd name="T3" fmla="*/ 0 h 692"/>
              <a:gd name="T4" fmla="*/ 689 w 838"/>
              <a:gd name="T5" fmla="*/ 294 h 692"/>
              <a:gd name="T6" fmla="*/ 771 w 838"/>
              <a:gd name="T7" fmla="*/ 271 h 692"/>
              <a:gd name="T8" fmla="*/ 838 w 838"/>
              <a:gd name="T9" fmla="*/ 353 h 692"/>
              <a:gd name="T10" fmla="*/ 778 w 838"/>
              <a:gd name="T11" fmla="*/ 433 h 692"/>
              <a:gd name="T12" fmla="*/ 689 w 838"/>
              <a:gd name="T13" fmla="*/ 405 h 692"/>
              <a:gd name="T14" fmla="*/ 689 w 838"/>
              <a:gd name="T15" fmla="*/ 690 h 692"/>
              <a:gd name="T16" fmla="*/ 397 w 838"/>
              <a:gd name="T17" fmla="*/ 690 h 692"/>
              <a:gd name="T18" fmla="*/ 426 w 838"/>
              <a:gd name="T19" fmla="*/ 605 h 692"/>
              <a:gd name="T20" fmla="*/ 346 w 838"/>
              <a:gd name="T21" fmla="*/ 540 h 692"/>
              <a:gd name="T22" fmla="*/ 261 w 838"/>
              <a:gd name="T23" fmla="*/ 606 h 692"/>
              <a:gd name="T24" fmla="*/ 289 w 838"/>
              <a:gd name="T25" fmla="*/ 690 h 692"/>
              <a:gd name="T26" fmla="*/ 0 w 838"/>
              <a:gd name="T27" fmla="*/ 690 h 692"/>
              <a:gd name="T28" fmla="*/ 0 w 838"/>
              <a:gd name="T29" fmla="*/ 0 h 69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838"/>
              <a:gd name="T46" fmla="*/ 0 h 692"/>
              <a:gd name="T47" fmla="*/ 838 w 838"/>
              <a:gd name="T48" fmla="*/ 692 h 69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838" h="692">
                <a:moveTo>
                  <a:pt x="0" y="0"/>
                </a:moveTo>
                <a:lnTo>
                  <a:pt x="689" y="0"/>
                </a:lnTo>
                <a:cubicBezTo>
                  <a:pt x="689" y="0"/>
                  <a:pt x="690" y="248"/>
                  <a:pt x="689" y="294"/>
                </a:cubicBezTo>
                <a:cubicBezTo>
                  <a:pt x="718" y="340"/>
                  <a:pt x="724" y="277"/>
                  <a:pt x="771" y="271"/>
                </a:cubicBezTo>
                <a:cubicBezTo>
                  <a:pt x="818" y="265"/>
                  <a:pt x="838" y="302"/>
                  <a:pt x="838" y="353"/>
                </a:cubicBezTo>
                <a:cubicBezTo>
                  <a:pt x="838" y="404"/>
                  <a:pt x="823" y="431"/>
                  <a:pt x="778" y="433"/>
                </a:cubicBezTo>
                <a:cubicBezTo>
                  <a:pt x="733" y="435"/>
                  <a:pt x="715" y="370"/>
                  <a:pt x="689" y="405"/>
                </a:cubicBezTo>
                <a:cubicBezTo>
                  <a:pt x="689" y="547"/>
                  <a:pt x="689" y="690"/>
                  <a:pt x="689" y="690"/>
                </a:cubicBezTo>
                <a:cubicBezTo>
                  <a:pt x="689" y="690"/>
                  <a:pt x="438" y="692"/>
                  <a:pt x="397" y="690"/>
                </a:cubicBezTo>
                <a:cubicBezTo>
                  <a:pt x="367" y="651"/>
                  <a:pt x="426" y="640"/>
                  <a:pt x="426" y="605"/>
                </a:cubicBezTo>
                <a:cubicBezTo>
                  <a:pt x="426" y="570"/>
                  <a:pt x="408" y="539"/>
                  <a:pt x="346" y="540"/>
                </a:cubicBezTo>
                <a:cubicBezTo>
                  <a:pt x="284" y="541"/>
                  <a:pt x="261" y="567"/>
                  <a:pt x="261" y="606"/>
                </a:cubicBezTo>
                <a:cubicBezTo>
                  <a:pt x="261" y="645"/>
                  <a:pt x="322" y="648"/>
                  <a:pt x="289" y="690"/>
                </a:cubicBezTo>
                <a:cubicBezTo>
                  <a:pt x="145" y="690"/>
                  <a:pt x="0" y="690"/>
                  <a:pt x="0" y="690"/>
                </a:cubicBez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5" name="Freeform 37"/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6" name="Freeform 42"/>
          <p:cNvSpPr>
            <a:spLocks/>
          </p:cNvSpPr>
          <p:nvPr/>
        </p:nvSpPr>
        <p:spPr bwMode="auto">
          <a:xfrm>
            <a:off x="3348351" y="2060848"/>
            <a:ext cx="1511681" cy="1813343"/>
          </a:xfrm>
          <a:custGeom>
            <a:avLst/>
            <a:gdLst>
              <a:gd name="T0" fmla="*/ 688 w 688"/>
              <a:gd name="T1" fmla="*/ 1 h 840"/>
              <a:gd name="T2" fmla="*/ 688 w 688"/>
              <a:gd name="T3" fmla="*/ 688 h 840"/>
              <a:gd name="T4" fmla="*/ 404 w 688"/>
              <a:gd name="T5" fmla="*/ 688 h 840"/>
              <a:gd name="T6" fmla="*/ 430 w 688"/>
              <a:gd name="T7" fmla="*/ 773 h 840"/>
              <a:gd name="T8" fmla="*/ 343 w 688"/>
              <a:gd name="T9" fmla="*/ 840 h 840"/>
              <a:gd name="T10" fmla="*/ 261 w 688"/>
              <a:gd name="T11" fmla="*/ 775 h 840"/>
              <a:gd name="T12" fmla="*/ 294 w 688"/>
              <a:gd name="T13" fmla="*/ 686 h 840"/>
              <a:gd name="T14" fmla="*/ 0 w 688"/>
              <a:gd name="T15" fmla="*/ 686 h 840"/>
              <a:gd name="T16" fmla="*/ 0 w 688"/>
              <a:gd name="T17" fmla="*/ 396 h 840"/>
              <a:gd name="T18" fmla="*/ 82 w 688"/>
              <a:gd name="T19" fmla="*/ 424 h 840"/>
              <a:gd name="T20" fmla="*/ 150 w 688"/>
              <a:gd name="T21" fmla="*/ 346 h 840"/>
              <a:gd name="T22" fmla="*/ 86 w 688"/>
              <a:gd name="T23" fmla="*/ 272 h 840"/>
              <a:gd name="T24" fmla="*/ 0 w 688"/>
              <a:gd name="T25" fmla="*/ 278 h 840"/>
              <a:gd name="T26" fmla="*/ 0 w 688"/>
              <a:gd name="T27" fmla="*/ 1 h 840"/>
              <a:gd name="T28" fmla="*/ 688 w 688"/>
              <a:gd name="T29" fmla="*/ 1 h 84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88"/>
              <a:gd name="T46" fmla="*/ 0 h 840"/>
              <a:gd name="T47" fmla="*/ 688 w 688"/>
              <a:gd name="T48" fmla="*/ 840 h 840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88" h="840">
                <a:moveTo>
                  <a:pt x="688" y="1"/>
                </a:moveTo>
                <a:cubicBezTo>
                  <a:pt x="688" y="129"/>
                  <a:pt x="687" y="558"/>
                  <a:pt x="688" y="688"/>
                </a:cubicBezTo>
                <a:cubicBezTo>
                  <a:pt x="688" y="688"/>
                  <a:pt x="453" y="688"/>
                  <a:pt x="404" y="688"/>
                </a:cubicBezTo>
                <a:cubicBezTo>
                  <a:pt x="369" y="720"/>
                  <a:pt x="427" y="729"/>
                  <a:pt x="430" y="773"/>
                </a:cubicBezTo>
                <a:cubicBezTo>
                  <a:pt x="433" y="817"/>
                  <a:pt x="394" y="840"/>
                  <a:pt x="343" y="840"/>
                </a:cubicBezTo>
                <a:cubicBezTo>
                  <a:pt x="292" y="840"/>
                  <a:pt x="261" y="818"/>
                  <a:pt x="261" y="775"/>
                </a:cubicBezTo>
                <a:cubicBezTo>
                  <a:pt x="261" y="732"/>
                  <a:pt x="316" y="728"/>
                  <a:pt x="294" y="686"/>
                </a:cubicBezTo>
                <a:cubicBezTo>
                  <a:pt x="153" y="686"/>
                  <a:pt x="59" y="686"/>
                  <a:pt x="0" y="686"/>
                </a:cubicBezTo>
                <a:cubicBezTo>
                  <a:pt x="0" y="620"/>
                  <a:pt x="0" y="438"/>
                  <a:pt x="0" y="396"/>
                </a:cubicBezTo>
                <a:cubicBezTo>
                  <a:pt x="30" y="356"/>
                  <a:pt x="47" y="424"/>
                  <a:pt x="82" y="424"/>
                </a:cubicBezTo>
                <a:cubicBezTo>
                  <a:pt x="117" y="424"/>
                  <a:pt x="150" y="396"/>
                  <a:pt x="150" y="346"/>
                </a:cubicBezTo>
                <a:cubicBezTo>
                  <a:pt x="150" y="296"/>
                  <a:pt x="126" y="272"/>
                  <a:pt x="86" y="272"/>
                </a:cubicBezTo>
                <a:cubicBezTo>
                  <a:pt x="46" y="272"/>
                  <a:pt x="14" y="348"/>
                  <a:pt x="0" y="278"/>
                </a:cubicBezTo>
                <a:cubicBezTo>
                  <a:pt x="0" y="134"/>
                  <a:pt x="0" y="1"/>
                  <a:pt x="0" y="1"/>
                </a:cubicBezTo>
                <a:cubicBezTo>
                  <a:pt x="114" y="2"/>
                  <a:pt x="550" y="0"/>
                  <a:pt x="688" y="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400" b="1" dirty="0" smtClean="0">
                <a:solidFill>
                  <a:srgbClr val="002060"/>
                </a:solidFill>
                <a:latin typeface="Monotype Corsiva" pitchFamily="66" charset="0"/>
              </a:rPr>
              <a:t>На сколько 46 больше 9?</a:t>
            </a:r>
            <a:endParaRPr lang="ru-RU" sz="44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6" name="Овал 15"/>
          <p:cNvSpPr/>
          <p:nvPr/>
        </p:nvSpPr>
        <p:spPr>
          <a:xfrm>
            <a:off x="5400080" y="1772816"/>
            <a:ext cx="342039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43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7" name="Овал 16"/>
          <p:cNvSpPr/>
          <p:nvPr/>
        </p:nvSpPr>
        <p:spPr>
          <a:xfrm>
            <a:off x="5400080" y="2594337"/>
            <a:ext cx="342039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55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8" name="Овал 17">
            <a:hlinkClick r:id="rId4" action="ppaction://hlinksldjump">
              <a:snd r:embed="rId5" name="chimes.wav"/>
            </a:hlinkClick>
          </p:cNvPr>
          <p:cNvSpPr/>
          <p:nvPr/>
        </p:nvSpPr>
        <p:spPr>
          <a:xfrm>
            <a:off x="5400080" y="3466691"/>
            <a:ext cx="3600412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Monotype Corsiva" pitchFamily="66" charset="0"/>
              </a:rPr>
              <a:t>37</a:t>
            </a:r>
            <a:endParaRPr lang="ru-RU" sz="40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6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28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Рамка 24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3" name="Блок-схема: узел суммирования 22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7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Управляющая кнопка: далее 30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87421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8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Прямоугольник 1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38" name="Freeform 39"/>
          <p:cNvSpPr>
            <a:spLocks/>
          </p:cNvSpPr>
          <p:nvPr/>
        </p:nvSpPr>
        <p:spPr bwMode="auto">
          <a:xfrm>
            <a:off x="323528" y="4710566"/>
            <a:ext cx="1505833" cy="1809039"/>
          </a:xfrm>
          <a:custGeom>
            <a:avLst/>
            <a:gdLst>
              <a:gd name="T0" fmla="*/ 0 w 694"/>
              <a:gd name="T1" fmla="*/ 839 h 839"/>
              <a:gd name="T2" fmla="*/ 0 w 694"/>
              <a:gd name="T3" fmla="*/ 152 h 839"/>
              <a:gd name="T4" fmla="*/ 286 w 694"/>
              <a:gd name="T5" fmla="*/ 152 h 839"/>
              <a:gd name="T6" fmla="*/ 261 w 694"/>
              <a:gd name="T7" fmla="*/ 69 h 839"/>
              <a:gd name="T8" fmla="*/ 347 w 694"/>
              <a:gd name="T9" fmla="*/ 0 h 839"/>
              <a:gd name="T10" fmla="*/ 429 w 694"/>
              <a:gd name="T11" fmla="*/ 65 h 839"/>
              <a:gd name="T12" fmla="*/ 398 w 694"/>
              <a:gd name="T13" fmla="*/ 152 h 839"/>
              <a:gd name="T14" fmla="*/ 694 w 694"/>
              <a:gd name="T15" fmla="*/ 153 h 839"/>
              <a:gd name="T16" fmla="*/ 692 w 694"/>
              <a:gd name="T17" fmla="*/ 443 h 839"/>
              <a:gd name="T18" fmla="*/ 607 w 694"/>
              <a:gd name="T19" fmla="*/ 415 h 839"/>
              <a:gd name="T20" fmla="*/ 542 w 694"/>
              <a:gd name="T21" fmla="*/ 494 h 839"/>
              <a:gd name="T22" fmla="*/ 608 w 694"/>
              <a:gd name="T23" fmla="*/ 579 h 839"/>
              <a:gd name="T24" fmla="*/ 692 w 694"/>
              <a:gd name="T25" fmla="*/ 551 h 839"/>
              <a:gd name="T26" fmla="*/ 692 w 694"/>
              <a:gd name="T27" fmla="*/ 839 h 839"/>
              <a:gd name="T28" fmla="*/ 0 w 694"/>
              <a:gd name="T29" fmla="*/ 839 h 83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94"/>
              <a:gd name="T46" fmla="*/ 0 h 839"/>
              <a:gd name="T47" fmla="*/ 694 w 694"/>
              <a:gd name="T48" fmla="*/ 839 h 839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94" h="839">
                <a:moveTo>
                  <a:pt x="0" y="839"/>
                </a:moveTo>
                <a:cubicBezTo>
                  <a:pt x="0" y="839"/>
                  <a:pt x="1" y="282"/>
                  <a:pt x="0" y="152"/>
                </a:cubicBezTo>
                <a:cubicBezTo>
                  <a:pt x="0" y="152"/>
                  <a:pt x="237" y="152"/>
                  <a:pt x="286" y="152"/>
                </a:cubicBezTo>
                <a:cubicBezTo>
                  <a:pt x="321" y="120"/>
                  <a:pt x="264" y="111"/>
                  <a:pt x="261" y="69"/>
                </a:cubicBezTo>
                <a:cubicBezTo>
                  <a:pt x="258" y="27"/>
                  <a:pt x="296" y="0"/>
                  <a:pt x="347" y="0"/>
                </a:cubicBezTo>
                <a:cubicBezTo>
                  <a:pt x="398" y="0"/>
                  <a:pt x="429" y="22"/>
                  <a:pt x="429" y="65"/>
                </a:cubicBezTo>
                <a:cubicBezTo>
                  <a:pt x="429" y="108"/>
                  <a:pt x="376" y="110"/>
                  <a:pt x="398" y="152"/>
                </a:cubicBezTo>
                <a:cubicBezTo>
                  <a:pt x="541" y="152"/>
                  <a:pt x="635" y="153"/>
                  <a:pt x="694" y="153"/>
                </a:cubicBezTo>
                <a:cubicBezTo>
                  <a:pt x="691" y="221"/>
                  <a:pt x="694" y="403"/>
                  <a:pt x="692" y="443"/>
                </a:cubicBezTo>
                <a:cubicBezTo>
                  <a:pt x="653" y="473"/>
                  <a:pt x="642" y="415"/>
                  <a:pt x="607" y="415"/>
                </a:cubicBezTo>
                <a:cubicBezTo>
                  <a:pt x="572" y="415"/>
                  <a:pt x="541" y="432"/>
                  <a:pt x="542" y="494"/>
                </a:cubicBezTo>
                <a:cubicBezTo>
                  <a:pt x="543" y="556"/>
                  <a:pt x="569" y="579"/>
                  <a:pt x="608" y="579"/>
                </a:cubicBezTo>
                <a:cubicBezTo>
                  <a:pt x="647" y="579"/>
                  <a:pt x="650" y="518"/>
                  <a:pt x="692" y="551"/>
                </a:cubicBezTo>
                <a:cubicBezTo>
                  <a:pt x="692" y="695"/>
                  <a:pt x="692" y="839"/>
                  <a:pt x="692" y="839"/>
                </a:cubicBezTo>
                <a:lnTo>
                  <a:pt x="0" y="839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prstClr val="black"/>
              </a:solidFill>
            </a:endParaRPr>
          </a:p>
        </p:txBody>
      </p:sp>
      <p:sp useBgFill="1">
        <p:nvSpPr>
          <p:cNvPr id="39" name="Freeform 40"/>
          <p:cNvSpPr>
            <a:spLocks/>
          </p:cNvSpPr>
          <p:nvPr/>
        </p:nvSpPr>
        <p:spPr bwMode="auto">
          <a:xfrm>
            <a:off x="1503340" y="5034787"/>
            <a:ext cx="1840625" cy="1490557"/>
          </a:xfrm>
          <a:custGeom>
            <a:avLst/>
            <a:gdLst>
              <a:gd name="T0" fmla="*/ 839 w 839"/>
              <a:gd name="T1" fmla="*/ 689 h 689"/>
              <a:gd name="T2" fmla="*/ 150 w 839"/>
              <a:gd name="T3" fmla="*/ 687 h 689"/>
              <a:gd name="T4" fmla="*/ 152 w 839"/>
              <a:gd name="T5" fmla="*/ 405 h 689"/>
              <a:gd name="T6" fmla="*/ 67 w 839"/>
              <a:gd name="T7" fmla="*/ 431 h 689"/>
              <a:gd name="T8" fmla="*/ 0 w 839"/>
              <a:gd name="T9" fmla="*/ 344 h 689"/>
              <a:gd name="T10" fmla="*/ 65 w 839"/>
              <a:gd name="T11" fmla="*/ 262 h 689"/>
              <a:gd name="T12" fmla="*/ 152 w 839"/>
              <a:gd name="T13" fmla="*/ 293 h 689"/>
              <a:gd name="T14" fmla="*/ 151 w 839"/>
              <a:gd name="T15" fmla="*/ 3 h 689"/>
              <a:gd name="T16" fmla="*/ 442 w 839"/>
              <a:gd name="T17" fmla="*/ 2 h 689"/>
              <a:gd name="T18" fmla="*/ 415 w 839"/>
              <a:gd name="T19" fmla="*/ 81 h 689"/>
              <a:gd name="T20" fmla="*/ 494 w 839"/>
              <a:gd name="T21" fmla="*/ 151 h 689"/>
              <a:gd name="T22" fmla="*/ 579 w 839"/>
              <a:gd name="T23" fmla="*/ 85 h 689"/>
              <a:gd name="T24" fmla="*/ 556 w 839"/>
              <a:gd name="T25" fmla="*/ 0 h 689"/>
              <a:gd name="T26" fmla="*/ 839 w 839"/>
              <a:gd name="T27" fmla="*/ 2 h 689"/>
              <a:gd name="T28" fmla="*/ 839 w 839"/>
              <a:gd name="T29" fmla="*/ 293 h 689"/>
              <a:gd name="T30" fmla="*/ 765 w 839"/>
              <a:gd name="T31" fmla="*/ 263 h 689"/>
              <a:gd name="T32" fmla="*/ 687 w 839"/>
              <a:gd name="T33" fmla="*/ 351 h 689"/>
              <a:gd name="T34" fmla="*/ 763 w 839"/>
              <a:gd name="T35" fmla="*/ 433 h 689"/>
              <a:gd name="T36" fmla="*/ 839 w 839"/>
              <a:gd name="T37" fmla="*/ 401 h 689"/>
              <a:gd name="T38" fmla="*/ 839 w 839"/>
              <a:gd name="T39" fmla="*/ 689 h 689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39"/>
              <a:gd name="T61" fmla="*/ 0 h 689"/>
              <a:gd name="T62" fmla="*/ 839 w 839"/>
              <a:gd name="T63" fmla="*/ 689 h 689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39" h="689">
                <a:moveTo>
                  <a:pt x="839" y="689"/>
                </a:moveTo>
                <a:cubicBezTo>
                  <a:pt x="711" y="689"/>
                  <a:pt x="280" y="686"/>
                  <a:pt x="150" y="687"/>
                </a:cubicBezTo>
                <a:cubicBezTo>
                  <a:pt x="150" y="687"/>
                  <a:pt x="152" y="454"/>
                  <a:pt x="152" y="405"/>
                </a:cubicBezTo>
                <a:cubicBezTo>
                  <a:pt x="120" y="370"/>
                  <a:pt x="111" y="428"/>
                  <a:pt x="67" y="431"/>
                </a:cubicBezTo>
                <a:cubicBezTo>
                  <a:pt x="23" y="434"/>
                  <a:pt x="0" y="395"/>
                  <a:pt x="0" y="344"/>
                </a:cubicBezTo>
                <a:cubicBezTo>
                  <a:pt x="0" y="293"/>
                  <a:pt x="22" y="262"/>
                  <a:pt x="65" y="262"/>
                </a:cubicBezTo>
                <a:cubicBezTo>
                  <a:pt x="108" y="262"/>
                  <a:pt x="110" y="315"/>
                  <a:pt x="152" y="293"/>
                </a:cubicBezTo>
                <a:cubicBezTo>
                  <a:pt x="152" y="152"/>
                  <a:pt x="151" y="62"/>
                  <a:pt x="151" y="3"/>
                </a:cubicBezTo>
                <a:cubicBezTo>
                  <a:pt x="215" y="1"/>
                  <a:pt x="400" y="2"/>
                  <a:pt x="442" y="2"/>
                </a:cubicBezTo>
                <a:cubicBezTo>
                  <a:pt x="480" y="40"/>
                  <a:pt x="415" y="46"/>
                  <a:pt x="415" y="81"/>
                </a:cubicBezTo>
                <a:cubicBezTo>
                  <a:pt x="415" y="116"/>
                  <a:pt x="432" y="152"/>
                  <a:pt x="494" y="151"/>
                </a:cubicBezTo>
                <a:cubicBezTo>
                  <a:pt x="556" y="150"/>
                  <a:pt x="579" y="124"/>
                  <a:pt x="579" y="85"/>
                </a:cubicBezTo>
                <a:cubicBezTo>
                  <a:pt x="579" y="46"/>
                  <a:pt x="523" y="42"/>
                  <a:pt x="556" y="0"/>
                </a:cubicBezTo>
                <a:cubicBezTo>
                  <a:pt x="700" y="0"/>
                  <a:pt x="839" y="2"/>
                  <a:pt x="839" y="2"/>
                </a:cubicBezTo>
                <a:cubicBezTo>
                  <a:pt x="837" y="80"/>
                  <a:pt x="839" y="161"/>
                  <a:pt x="839" y="293"/>
                </a:cubicBezTo>
                <a:cubicBezTo>
                  <a:pt x="809" y="333"/>
                  <a:pt x="811" y="263"/>
                  <a:pt x="765" y="263"/>
                </a:cubicBezTo>
                <a:cubicBezTo>
                  <a:pt x="719" y="263"/>
                  <a:pt x="689" y="291"/>
                  <a:pt x="687" y="351"/>
                </a:cubicBezTo>
                <a:cubicBezTo>
                  <a:pt x="685" y="411"/>
                  <a:pt x="725" y="435"/>
                  <a:pt x="763" y="433"/>
                </a:cubicBezTo>
                <a:cubicBezTo>
                  <a:pt x="801" y="431"/>
                  <a:pt x="807" y="369"/>
                  <a:pt x="839" y="401"/>
                </a:cubicBezTo>
                <a:cubicBezTo>
                  <a:pt x="839" y="445"/>
                  <a:pt x="839" y="636"/>
                  <a:pt x="839" y="689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prstClr val="black"/>
              </a:solidFill>
            </a:endParaRPr>
          </a:p>
        </p:txBody>
      </p:sp>
      <p:sp useBgFill="1">
        <p:nvSpPr>
          <p:cNvPr id="41" name="Freeform 43"/>
          <p:cNvSpPr>
            <a:spLocks/>
          </p:cNvSpPr>
          <p:nvPr/>
        </p:nvSpPr>
        <p:spPr bwMode="auto">
          <a:xfrm rot="10800000">
            <a:off x="3013560" y="3545665"/>
            <a:ext cx="1846472" cy="1814778"/>
          </a:xfrm>
          <a:custGeom>
            <a:avLst/>
            <a:gdLst>
              <a:gd name="T0" fmla="*/ 0 w 840"/>
              <a:gd name="T1" fmla="*/ 150 h 840"/>
              <a:gd name="T2" fmla="*/ 281 w 840"/>
              <a:gd name="T3" fmla="*/ 149 h 840"/>
              <a:gd name="T4" fmla="*/ 263 w 840"/>
              <a:gd name="T5" fmla="*/ 71 h 840"/>
              <a:gd name="T6" fmla="*/ 342 w 840"/>
              <a:gd name="T7" fmla="*/ 0 h 840"/>
              <a:gd name="T8" fmla="*/ 425 w 840"/>
              <a:gd name="T9" fmla="*/ 63 h 840"/>
              <a:gd name="T10" fmla="*/ 401 w 840"/>
              <a:gd name="T11" fmla="*/ 151 h 840"/>
              <a:gd name="T12" fmla="*/ 688 w 840"/>
              <a:gd name="T13" fmla="*/ 150 h 840"/>
              <a:gd name="T14" fmla="*/ 688 w 840"/>
              <a:gd name="T15" fmla="*/ 434 h 840"/>
              <a:gd name="T16" fmla="*/ 773 w 840"/>
              <a:gd name="T17" fmla="*/ 408 h 840"/>
              <a:gd name="T18" fmla="*/ 840 w 840"/>
              <a:gd name="T19" fmla="*/ 495 h 840"/>
              <a:gd name="T20" fmla="*/ 775 w 840"/>
              <a:gd name="T21" fmla="*/ 577 h 840"/>
              <a:gd name="T22" fmla="*/ 688 w 840"/>
              <a:gd name="T23" fmla="*/ 546 h 840"/>
              <a:gd name="T24" fmla="*/ 688 w 840"/>
              <a:gd name="T25" fmla="*/ 840 h 840"/>
              <a:gd name="T26" fmla="*/ 400 w 840"/>
              <a:gd name="T27" fmla="*/ 840 h 840"/>
              <a:gd name="T28" fmla="*/ 425 w 840"/>
              <a:gd name="T29" fmla="*/ 758 h 840"/>
              <a:gd name="T30" fmla="*/ 346 w 840"/>
              <a:gd name="T31" fmla="*/ 688 h 840"/>
              <a:gd name="T32" fmla="*/ 270 w 840"/>
              <a:gd name="T33" fmla="*/ 750 h 840"/>
              <a:gd name="T34" fmla="*/ 289 w 840"/>
              <a:gd name="T35" fmla="*/ 838 h 840"/>
              <a:gd name="T36" fmla="*/ 1 w 840"/>
              <a:gd name="T37" fmla="*/ 838 h 840"/>
              <a:gd name="T38" fmla="*/ 0 w 840"/>
              <a:gd name="T39" fmla="*/ 15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0" y="150"/>
                </a:moveTo>
                <a:cubicBezTo>
                  <a:pt x="77" y="150"/>
                  <a:pt x="167" y="149"/>
                  <a:pt x="281" y="149"/>
                </a:cubicBezTo>
                <a:cubicBezTo>
                  <a:pt x="333" y="127"/>
                  <a:pt x="267" y="127"/>
                  <a:pt x="263" y="71"/>
                </a:cubicBezTo>
                <a:cubicBezTo>
                  <a:pt x="259" y="15"/>
                  <a:pt x="290" y="0"/>
                  <a:pt x="342" y="0"/>
                </a:cubicBezTo>
                <a:cubicBezTo>
                  <a:pt x="394" y="0"/>
                  <a:pt x="423" y="5"/>
                  <a:pt x="425" y="63"/>
                </a:cubicBezTo>
                <a:cubicBezTo>
                  <a:pt x="427" y="121"/>
                  <a:pt x="371" y="115"/>
                  <a:pt x="401" y="151"/>
                </a:cubicBezTo>
                <a:cubicBezTo>
                  <a:pt x="441" y="151"/>
                  <a:pt x="598" y="152"/>
                  <a:pt x="688" y="150"/>
                </a:cubicBezTo>
                <a:cubicBezTo>
                  <a:pt x="688" y="150"/>
                  <a:pt x="688" y="385"/>
                  <a:pt x="688" y="434"/>
                </a:cubicBezTo>
                <a:cubicBezTo>
                  <a:pt x="720" y="469"/>
                  <a:pt x="729" y="411"/>
                  <a:pt x="773" y="408"/>
                </a:cubicBezTo>
                <a:cubicBezTo>
                  <a:pt x="817" y="405"/>
                  <a:pt x="840" y="444"/>
                  <a:pt x="840" y="495"/>
                </a:cubicBezTo>
                <a:cubicBezTo>
                  <a:pt x="840" y="546"/>
                  <a:pt x="818" y="577"/>
                  <a:pt x="775" y="577"/>
                </a:cubicBezTo>
                <a:cubicBezTo>
                  <a:pt x="732" y="577"/>
                  <a:pt x="730" y="524"/>
                  <a:pt x="688" y="546"/>
                </a:cubicBezTo>
                <a:cubicBezTo>
                  <a:pt x="688" y="687"/>
                  <a:pt x="688" y="781"/>
                  <a:pt x="688" y="840"/>
                </a:cubicBezTo>
                <a:cubicBezTo>
                  <a:pt x="622" y="840"/>
                  <a:pt x="442" y="840"/>
                  <a:pt x="400" y="840"/>
                </a:cubicBezTo>
                <a:cubicBezTo>
                  <a:pt x="362" y="802"/>
                  <a:pt x="425" y="793"/>
                  <a:pt x="425" y="758"/>
                </a:cubicBezTo>
                <a:cubicBezTo>
                  <a:pt x="425" y="723"/>
                  <a:pt x="408" y="687"/>
                  <a:pt x="346" y="688"/>
                </a:cubicBezTo>
                <a:cubicBezTo>
                  <a:pt x="284" y="689"/>
                  <a:pt x="272" y="716"/>
                  <a:pt x="270" y="750"/>
                </a:cubicBezTo>
                <a:cubicBezTo>
                  <a:pt x="268" y="784"/>
                  <a:pt x="344" y="814"/>
                  <a:pt x="289" y="838"/>
                </a:cubicBezTo>
                <a:cubicBezTo>
                  <a:pt x="145" y="838"/>
                  <a:pt x="1" y="838"/>
                  <a:pt x="1" y="838"/>
                </a:cubicBezTo>
                <a:cubicBezTo>
                  <a:pt x="2" y="724"/>
                  <a:pt x="1" y="286"/>
                  <a:pt x="0" y="15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2" name="Freeform 2"/>
          <p:cNvSpPr>
            <a:spLocks/>
          </p:cNvSpPr>
          <p:nvPr/>
        </p:nvSpPr>
        <p:spPr bwMode="auto">
          <a:xfrm>
            <a:off x="323528" y="3217141"/>
            <a:ext cx="1839163" cy="1819081"/>
          </a:xfrm>
          <a:custGeom>
            <a:avLst/>
            <a:gdLst>
              <a:gd name="T0" fmla="*/ 0 w 837"/>
              <a:gd name="T1" fmla="*/ 151 h 842"/>
              <a:gd name="T2" fmla="*/ 278 w 837"/>
              <a:gd name="T3" fmla="*/ 151 h 842"/>
              <a:gd name="T4" fmla="*/ 260 w 837"/>
              <a:gd name="T5" fmla="*/ 73 h 842"/>
              <a:gd name="T6" fmla="*/ 337 w 837"/>
              <a:gd name="T7" fmla="*/ 0 h 842"/>
              <a:gd name="T8" fmla="*/ 424 w 837"/>
              <a:gd name="T9" fmla="*/ 61 h 842"/>
              <a:gd name="T10" fmla="*/ 400 w 837"/>
              <a:gd name="T11" fmla="*/ 151 h 842"/>
              <a:gd name="T12" fmla="*/ 687 w 837"/>
              <a:gd name="T13" fmla="*/ 151 h 842"/>
              <a:gd name="T14" fmla="*/ 685 w 837"/>
              <a:gd name="T15" fmla="*/ 436 h 842"/>
              <a:gd name="T16" fmla="*/ 770 w 837"/>
              <a:gd name="T17" fmla="*/ 410 h 842"/>
              <a:gd name="T18" fmla="*/ 837 w 837"/>
              <a:gd name="T19" fmla="*/ 497 h 842"/>
              <a:gd name="T20" fmla="*/ 772 w 837"/>
              <a:gd name="T21" fmla="*/ 579 h 842"/>
              <a:gd name="T22" fmla="*/ 685 w 837"/>
              <a:gd name="T23" fmla="*/ 548 h 842"/>
              <a:gd name="T24" fmla="*/ 685 w 837"/>
              <a:gd name="T25" fmla="*/ 842 h 842"/>
              <a:gd name="T26" fmla="*/ 397 w 837"/>
              <a:gd name="T27" fmla="*/ 842 h 842"/>
              <a:gd name="T28" fmla="*/ 422 w 837"/>
              <a:gd name="T29" fmla="*/ 760 h 842"/>
              <a:gd name="T30" fmla="*/ 343 w 837"/>
              <a:gd name="T31" fmla="*/ 690 h 842"/>
              <a:gd name="T32" fmla="*/ 267 w 837"/>
              <a:gd name="T33" fmla="*/ 752 h 842"/>
              <a:gd name="T34" fmla="*/ 286 w 837"/>
              <a:gd name="T35" fmla="*/ 840 h 842"/>
              <a:gd name="T36" fmla="*/ 0 w 837"/>
              <a:gd name="T37" fmla="*/ 840 h 842"/>
              <a:gd name="T38" fmla="*/ 0 w 837"/>
              <a:gd name="T39" fmla="*/ 151 h 842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37"/>
              <a:gd name="T61" fmla="*/ 0 h 842"/>
              <a:gd name="T62" fmla="*/ 837 w 837"/>
              <a:gd name="T63" fmla="*/ 842 h 842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37" h="842">
                <a:moveTo>
                  <a:pt x="0" y="151"/>
                </a:moveTo>
                <a:cubicBezTo>
                  <a:pt x="77" y="151"/>
                  <a:pt x="164" y="151"/>
                  <a:pt x="278" y="151"/>
                </a:cubicBezTo>
                <a:cubicBezTo>
                  <a:pt x="330" y="129"/>
                  <a:pt x="264" y="129"/>
                  <a:pt x="260" y="73"/>
                </a:cubicBezTo>
                <a:cubicBezTo>
                  <a:pt x="256" y="17"/>
                  <a:pt x="285" y="0"/>
                  <a:pt x="337" y="0"/>
                </a:cubicBezTo>
                <a:cubicBezTo>
                  <a:pt x="389" y="0"/>
                  <a:pt x="426" y="2"/>
                  <a:pt x="424" y="61"/>
                </a:cubicBezTo>
                <a:cubicBezTo>
                  <a:pt x="422" y="120"/>
                  <a:pt x="370" y="115"/>
                  <a:pt x="400" y="151"/>
                </a:cubicBezTo>
                <a:cubicBezTo>
                  <a:pt x="440" y="151"/>
                  <a:pt x="597" y="153"/>
                  <a:pt x="687" y="151"/>
                </a:cubicBezTo>
                <a:cubicBezTo>
                  <a:pt x="687" y="151"/>
                  <a:pt x="685" y="387"/>
                  <a:pt x="685" y="436"/>
                </a:cubicBezTo>
                <a:cubicBezTo>
                  <a:pt x="717" y="471"/>
                  <a:pt x="726" y="413"/>
                  <a:pt x="770" y="410"/>
                </a:cubicBezTo>
                <a:cubicBezTo>
                  <a:pt x="814" y="407"/>
                  <a:pt x="837" y="446"/>
                  <a:pt x="837" y="497"/>
                </a:cubicBezTo>
                <a:cubicBezTo>
                  <a:pt x="837" y="548"/>
                  <a:pt x="815" y="579"/>
                  <a:pt x="772" y="579"/>
                </a:cubicBezTo>
                <a:cubicBezTo>
                  <a:pt x="729" y="579"/>
                  <a:pt x="727" y="526"/>
                  <a:pt x="685" y="548"/>
                </a:cubicBezTo>
                <a:cubicBezTo>
                  <a:pt x="685" y="689"/>
                  <a:pt x="685" y="783"/>
                  <a:pt x="685" y="842"/>
                </a:cubicBezTo>
                <a:cubicBezTo>
                  <a:pt x="619" y="842"/>
                  <a:pt x="439" y="842"/>
                  <a:pt x="397" y="842"/>
                </a:cubicBezTo>
                <a:cubicBezTo>
                  <a:pt x="359" y="804"/>
                  <a:pt x="422" y="795"/>
                  <a:pt x="422" y="760"/>
                </a:cubicBezTo>
                <a:cubicBezTo>
                  <a:pt x="422" y="725"/>
                  <a:pt x="405" y="689"/>
                  <a:pt x="343" y="690"/>
                </a:cubicBezTo>
                <a:cubicBezTo>
                  <a:pt x="281" y="691"/>
                  <a:pt x="269" y="718"/>
                  <a:pt x="267" y="752"/>
                </a:cubicBezTo>
                <a:cubicBezTo>
                  <a:pt x="265" y="786"/>
                  <a:pt x="341" y="816"/>
                  <a:pt x="286" y="840"/>
                </a:cubicBezTo>
                <a:cubicBezTo>
                  <a:pt x="142" y="840"/>
                  <a:pt x="14" y="839"/>
                  <a:pt x="0" y="840"/>
                </a:cubicBezTo>
                <a:cubicBezTo>
                  <a:pt x="1" y="726"/>
                  <a:pt x="1" y="287"/>
                  <a:pt x="0" y="15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3" name="Freeform 36"/>
          <p:cNvSpPr>
            <a:spLocks/>
          </p:cNvSpPr>
          <p:nvPr/>
        </p:nvSpPr>
        <p:spPr bwMode="auto">
          <a:xfrm>
            <a:off x="1832285" y="3545665"/>
            <a:ext cx="1511681" cy="1814778"/>
          </a:xfrm>
          <a:custGeom>
            <a:avLst/>
            <a:gdLst>
              <a:gd name="T0" fmla="*/ 293 w 689"/>
              <a:gd name="T1" fmla="*/ 0 h 840"/>
              <a:gd name="T2" fmla="*/ 297 w 689"/>
              <a:gd name="T3" fmla="*/ 21 h 840"/>
              <a:gd name="T4" fmla="*/ 285 w 689"/>
              <a:gd name="T5" fmla="*/ 46 h 840"/>
              <a:gd name="T6" fmla="*/ 266 w 689"/>
              <a:gd name="T7" fmla="*/ 73 h 840"/>
              <a:gd name="T8" fmla="*/ 264 w 689"/>
              <a:gd name="T9" fmla="*/ 105 h 840"/>
              <a:gd name="T10" fmla="*/ 276 w 689"/>
              <a:gd name="T11" fmla="*/ 132 h 840"/>
              <a:gd name="T12" fmla="*/ 306 w 689"/>
              <a:gd name="T13" fmla="*/ 147 h 840"/>
              <a:gd name="T14" fmla="*/ 347 w 689"/>
              <a:gd name="T15" fmla="*/ 151 h 840"/>
              <a:gd name="T16" fmla="*/ 384 w 689"/>
              <a:gd name="T17" fmla="*/ 147 h 840"/>
              <a:gd name="T18" fmla="*/ 417 w 689"/>
              <a:gd name="T19" fmla="*/ 130 h 840"/>
              <a:gd name="T20" fmla="*/ 426 w 689"/>
              <a:gd name="T21" fmla="*/ 111 h 840"/>
              <a:gd name="T22" fmla="*/ 432 w 689"/>
              <a:gd name="T23" fmla="*/ 84 h 840"/>
              <a:gd name="T24" fmla="*/ 417 w 689"/>
              <a:gd name="T25" fmla="*/ 55 h 840"/>
              <a:gd name="T26" fmla="*/ 399 w 689"/>
              <a:gd name="T27" fmla="*/ 33 h 840"/>
              <a:gd name="T28" fmla="*/ 393 w 689"/>
              <a:gd name="T29" fmla="*/ 12 h 840"/>
              <a:gd name="T30" fmla="*/ 411 w 689"/>
              <a:gd name="T31" fmla="*/ 0 h 840"/>
              <a:gd name="T32" fmla="*/ 689 w 689"/>
              <a:gd name="T33" fmla="*/ 292 h 840"/>
              <a:gd name="T34" fmla="*/ 665 w 689"/>
              <a:gd name="T35" fmla="*/ 297 h 840"/>
              <a:gd name="T36" fmla="*/ 636 w 689"/>
              <a:gd name="T37" fmla="*/ 274 h 840"/>
              <a:gd name="T38" fmla="*/ 608 w 689"/>
              <a:gd name="T39" fmla="*/ 264 h 840"/>
              <a:gd name="T40" fmla="*/ 584 w 689"/>
              <a:gd name="T41" fmla="*/ 265 h 840"/>
              <a:gd name="T42" fmla="*/ 549 w 689"/>
              <a:gd name="T43" fmla="*/ 288 h 840"/>
              <a:gd name="T44" fmla="*/ 539 w 689"/>
              <a:gd name="T45" fmla="*/ 324 h 840"/>
              <a:gd name="T46" fmla="*/ 539 w 689"/>
              <a:gd name="T47" fmla="*/ 360 h 840"/>
              <a:gd name="T48" fmla="*/ 543 w 689"/>
              <a:gd name="T49" fmla="*/ 384 h 840"/>
              <a:gd name="T50" fmla="*/ 567 w 689"/>
              <a:gd name="T51" fmla="*/ 423 h 840"/>
              <a:gd name="T52" fmla="*/ 606 w 689"/>
              <a:gd name="T53" fmla="*/ 430 h 840"/>
              <a:gd name="T54" fmla="*/ 635 w 689"/>
              <a:gd name="T55" fmla="*/ 418 h 840"/>
              <a:gd name="T56" fmla="*/ 663 w 689"/>
              <a:gd name="T57" fmla="*/ 399 h 840"/>
              <a:gd name="T58" fmla="*/ 689 w 689"/>
              <a:gd name="T59" fmla="*/ 406 h 840"/>
              <a:gd name="T60" fmla="*/ 407 w 689"/>
              <a:gd name="T61" fmla="*/ 688 h 840"/>
              <a:gd name="T62" fmla="*/ 392 w 689"/>
              <a:gd name="T63" fmla="*/ 714 h 840"/>
              <a:gd name="T64" fmla="*/ 411 w 689"/>
              <a:gd name="T65" fmla="*/ 741 h 840"/>
              <a:gd name="T66" fmla="*/ 425 w 689"/>
              <a:gd name="T67" fmla="*/ 759 h 840"/>
              <a:gd name="T68" fmla="*/ 428 w 689"/>
              <a:gd name="T69" fmla="*/ 793 h 840"/>
              <a:gd name="T70" fmla="*/ 408 w 689"/>
              <a:gd name="T71" fmla="*/ 825 h 840"/>
              <a:gd name="T72" fmla="*/ 381 w 689"/>
              <a:gd name="T73" fmla="*/ 835 h 840"/>
              <a:gd name="T74" fmla="*/ 345 w 689"/>
              <a:gd name="T75" fmla="*/ 840 h 840"/>
              <a:gd name="T76" fmla="*/ 314 w 689"/>
              <a:gd name="T77" fmla="*/ 835 h 840"/>
              <a:gd name="T78" fmla="*/ 288 w 689"/>
              <a:gd name="T79" fmla="*/ 822 h 840"/>
              <a:gd name="T80" fmla="*/ 272 w 689"/>
              <a:gd name="T81" fmla="*/ 799 h 840"/>
              <a:gd name="T82" fmla="*/ 267 w 689"/>
              <a:gd name="T83" fmla="*/ 768 h 840"/>
              <a:gd name="T84" fmla="*/ 278 w 689"/>
              <a:gd name="T85" fmla="*/ 742 h 840"/>
              <a:gd name="T86" fmla="*/ 296 w 689"/>
              <a:gd name="T87" fmla="*/ 726 h 840"/>
              <a:gd name="T88" fmla="*/ 302 w 689"/>
              <a:gd name="T89" fmla="*/ 702 h 840"/>
              <a:gd name="T90" fmla="*/ 0 w 689"/>
              <a:gd name="T91" fmla="*/ 688 h 840"/>
              <a:gd name="T92" fmla="*/ 9 w 689"/>
              <a:gd name="T93" fmla="*/ 391 h 840"/>
              <a:gd name="T94" fmla="*/ 35 w 689"/>
              <a:gd name="T95" fmla="*/ 400 h 840"/>
              <a:gd name="T96" fmla="*/ 63 w 689"/>
              <a:gd name="T97" fmla="*/ 424 h 840"/>
              <a:gd name="T98" fmla="*/ 90 w 689"/>
              <a:gd name="T99" fmla="*/ 429 h 840"/>
              <a:gd name="T100" fmla="*/ 111 w 689"/>
              <a:gd name="T101" fmla="*/ 423 h 840"/>
              <a:gd name="T102" fmla="*/ 131 w 689"/>
              <a:gd name="T103" fmla="*/ 409 h 840"/>
              <a:gd name="T104" fmla="*/ 149 w 689"/>
              <a:gd name="T105" fmla="*/ 375 h 840"/>
              <a:gd name="T106" fmla="*/ 150 w 689"/>
              <a:gd name="T107" fmla="*/ 334 h 840"/>
              <a:gd name="T108" fmla="*/ 144 w 689"/>
              <a:gd name="T109" fmla="*/ 303 h 840"/>
              <a:gd name="T110" fmla="*/ 128 w 689"/>
              <a:gd name="T111" fmla="*/ 280 h 840"/>
              <a:gd name="T112" fmla="*/ 98 w 689"/>
              <a:gd name="T113" fmla="*/ 259 h 840"/>
              <a:gd name="T114" fmla="*/ 69 w 689"/>
              <a:gd name="T115" fmla="*/ 264 h 840"/>
              <a:gd name="T116" fmla="*/ 48 w 689"/>
              <a:gd name="T117" fmla="*/ 277 h 840"/>
              <a:gd name="T118" fmla="*/ 27 w 689"/>
              <a:gd name="T119" fmla="*/ 292 h 840"/>
              <a:gd name="T120" fmla="*/ 0 w 689"/>
              <a:gd name="T121" fmla="*/ 285 h 84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689"/>
              <a:gd name="T184" fmla="*/ 0 h 840"/>
              <a:gd name="T185" fmla="*/ 689 w 689"/>
              <a:gd name="T186" fmla="*/ 840 h 840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689" h="840">
                <a:moveTo>
                  <a:pt x="0" y="0"/>
                </a:moveTo>
                <a:lnTo>
                  <a:pt x="293" y="0"/>
                </a:lnTo>
                <a:lnTo>
                  <a:pt x="299" y="10"/>
                </a:lnTo>
                <a:lnTo>
                  <a:pt x="297" y="21"/>
                </a:lnTo>
                <a:lnTo>
                  <a:pt x="293" y="34"/>
                </a:lnTo>
                <a:lnTo>
                  <a:pt x="285" y="46"/>
                </a:lnTo>
                <a:lnTo>
                  <a:pt x="267" y="60"/>
                </a:lnTo>
                <a:lnTo>
                  <a:pt x="266" y="73"/>
                </a:lnTo>
                <a:lnTo>
                  <a:pt x="263" y="93"/>
                </a:lnTo>
                <a:lnTo>
                  <a:pt x="264" y="105"/>
                </a:lnTo>
                <a:lnTo>
                  <a:pt x="267" y="115"/>
                </a:lnTo>
                <a:lnTo>
                  <a:pt x="276" y="132"/>
                </a:lnTo>
                <a:lnTo>
                  <a:pt x="291" y="141"/>
                </a:lnTo>
                <a:lnTo>
                  <a:pt x="306" y="147"/>
                </a:lnTo>
                <a:lnTo>
                  <a:pt x="330" y="153"/>
                </a:lnTo>
                <a:lnTo>
                  <a:pt x="347" y="151"/>
                </a:lnTo>
                <a:lnTo>
                  <a:pt x="366" y="154"/>
                </a:lnTo>
                <a:lnTo>
                  <a:pt x="384" y="147"/>
                </a:lnTo>
                <a:lnTo>
                  <a:pt x="398" y="139"/>
                </a:lnTo>
                <a:lnTo>
                  <a:pt x="417" y="130"/>
                </a:lnTo>
                <a:lnTo>
                  <a:pt x="422" y="120"/>
                </a:lnTo>
                <a:lnTo>
                  <a:pt x="426" y="111"/>
                </a:lnTo>
                <a:lnTo>
                  <a:pt x="431" y="99"/>
                </a:lnTo>
                <a:lnTo>
                  <a:pt x="432" y="84"/>
                </a:lnTo>
                <a:lnTo>
                  <a:pt x="426" y="69"/>
                </a:lnTo>
                <a:lnTo>
                  <a:pt x="417" y="55"/>
                </a:lnTo>
                <a:lnTo>
                  <a:pt x="404" y="42"/>
                </a:lnTo>
                <a:lnTo>
                  <a:pt x="399" y="33"/>
                </a:lnTo>
                <a:lnTo>
                  <a:pt x="393" y="24"/>
                </a:lnTo>
                <a:lnTo>
                  <a:pt x="393" y="12"/>
                </a:lnTo>
                <a:lnTo>
                  <a:pt x="399" y="3"/>
                </a:lnTo>
                <a:lnTo>
                  <a:pt x="411" y="0"/>
                </a:lnTo>
                <a:lnTo>
                  <a:pt x="689" y="0"/>
                </a:lnTo>
                <a:lnTo>
                  <a:pt x="689" y="292"/>
                </a:lnTo>
                <a:lnTo>
                  <a:pt x="680" y="298"/>
                </a:lnTo>
                <a:lnTo>
                  <a:pt x="665" y="297"/>
                </a:lnTo>
                <a:lnTo>
                  <a:pt x="651" y="292"/>
                </a:lnTo>
                <a:lnTo>
                  <a:pt x="636" y="274"/>
                </a:lnTo>
                <a:lnTo>
                  <a:pt x="621" y="268"/>
                </a:lnTo>
                <a:lnTo>
                  <a:pt x="608" y="264"/>
                </a:lnTo>
                <a:lnTo>
                  <a:pt x="597" y="264"/>
                </a:lnTo>
                <a:lnTo>
                  <a:pt x="584" y="265"/>
                </a:lnTo>
                <a:lnTo>
                  <a:pt x="563" y="276"/>
                </a:lnTo>
                <a:lnTo>
                  <a:pt x="549" y="288"/>
                </a:lnTo>
                <a:lnTo>
                  <a:pt x="542" y="306"/>
                </a:lnTo>
                <a:lnTo>
                  <a:pt x="539" y="324"/>
                </a:lnTo>
                <a:lnTo>
                  <a:pt x="539" y="346"/>
                </a:lnTo>
                <a:lnTo>
                  <a:pt x="539" y="360"/>
                </a:lnTo>
                <a:lnTo>
                  <a:pt x="540" y="372"/>
                </a:lnTo>
                <a:lnTo>
                  <a:pt x="543" y="384"/>
                </a:lnTo>
                <a:lnTo>
                  <a:pt x="554" y="406"/>
                </a:lnTo>
                <a:lnTo>
                  <a:pt x="567" y="423"/>
                </a:lnTo>
                <a:lnTo>
                  <a:pt x="588" y="430"/>
                </a:lnTo>
                <a:lnTo>
                  <a:pt x="606" y="430"/>
                </a:lnTo>
                <a:lnTo>
                  <a:pt x="627" y="426"/>
                </a:lnTo>
                <a:lnTo>
                  <a:pt x="635" y="418"/>
                </a:lnTo>
                <a:lnTo>
                  <a:pt x="648" y="406"/>
                </a:lnTo>
                <a:lnTo>
                  <a:pt x="663" y="399"/>
                </a:lnTo>
                <a:lnTo>
                  <a:pt x="678" y="397"/>
                </a:lnTo>
                <a:lnTo>
                  <a:pt x="689" y="406"/>
                </a:lnTo>
                <a:lnTo>
                  <a:pt x="689" y="688"/>
                </a:lnTo>
                <a:lnTo>
                  <a:pt x="407" y="688"/>
                </a:lnTo>
                <a:lnTo>
                  <a:pt x="398" y="694"/>
                </a:lnTo>
                <a:lnTo>
                  <a:pt x="392" y="714"/>
                </a:lnTo>
                <a:lnTo>
                  <a:pt x="398" y="729"/>
                </a:lnTo>
                <a:lnTo>
                  <a:pt x="411" y="741"/>
                </a:lnTo>
                <a:lnTo>
                  <a:pt x="417" y="750"/>
                </a:lnTo>
                <a:lnTo>
                  <a:pt x="425" y="759"/>
                </a:lnTo>
                <a:lnTo>
                  <a:pt x="431" y="778"/>
                </a:lnTo>
                <a:lnTo>
                  <a:pt x="428" y="793"/>
                </a:lnTo>
                <a:lnTo>
                  <a:pt x="417" y="817"/>
                </a:lnTo>
                <a:lnTo>
                  <a:pt x="408" y="825"/>
                </a:lnTo>
                <a:lnTo>
                  <a:pt x="393" y="832"/>
                </a:lnTo>
                <a:lnTo>
                  <a:pt x="381" y="835"/>
                </a:lnTo>
                <a:lnTo>
                  <a:pt x="365" y="838"/>
                </a:lnTo>
                <a:lnTo>
                  <a:pt x="345" y="840"/>
                </a:lnTo>
                <a:lnTo>
                  <a:pt x="333" y="838"/>
                </a:lnTo>
                <a:lnTo>
                  <a:pt x="314" y="835"/>
                </a:lnTo>
                <a:lnTo>
                  <a:pt x="297" y="831"/>
                </a:lnTo>
                <a:lnTo>
                  <a:pt x="288" y="822"/>
                </a:lnTo>
                <a:lnTo>
                  <a:pt x="276" y="813"/>
                </a:lnTo>
                <a:lnTo>
                  <a:pt x="272" y="799"/>
                </a:lnTo>
                <a:lnTo>
                  <a:pt x="264" y="787"/>
                </a:lnTo>
                <a:lnTo>
                  <a:pt x="267" y="768"/>
                </a:lnTo>
                <a:lnTo>
                  <a:pt x="272" y="750"/>
                </a:lnTo>
                <a:lnTo>
                  <a:pt x="278" y="742"/>
                </a:lnTo>
                <a:lnTo>
                  <a:pt x="291" y="735"/>
                </a:lnTo>
                <a:lnTo>
                  <a:pt x="296" y="726"/>
                </a:lnTo>
                <a:lnTo>
                  <a:pt x="300" y="717"/>
                </a:lnTo>
                <a:lnTo>
                  <a:pt x="302" y="702"/>
                </a:lnTo>
                <a:lnTo>
                  <a:pt x="290" y="688"/>
                </a:lnTo>
                <a:lnTo>
                  <a:pt x="0" y="688"/>
                </a:lnTo>
                <a:lnTo>
                  <a:pt x="0" y="403"/>
                </a:lnTo>
                <a:lnTo>
                  <a:pt x="9" y="391"/>
                </a:lnTo>
                <a:lnTo>
                  <a:pt x="23" y="393"/>
                </a:lnTo>
                <a:lnTo>
                  <a:pt x="35" y="400"/>
                </a:lnTo>
                <a:lnTo>
                  <a:pt x="48" y="411"/>
                </a:lnTo>
                <a:lnTo>
                  <a:pt x="63" y="424"/>
                </a:lnTo>
                <a:lnTo>
                  <a:pt x="77" y="426"/>
                </a:lnTo>
                <a:lnTo>
                  <a:pt x="90" y="429"/>
                </a:lnTo>
                <a:lnTo>
                  <a:pt x="102" y="427"/>
                </a:lnTo>
                <a:lnTo>
                  <a:pt x="111" y="423"/>
                </a:lnTo>
                <a:lnTo>
                  <a:pt x="123" y="417"/>
                </a:lnTo>
                <a:lnTo>
                  <a:pt x="131" y="409"/>
                </a:lnTo>
                <a:lnTo>
                  <a:pt x="143" y="399"/>
                </a:lnTo>
                <a:lnTo>
                  <a:pt x="149" y="375"/>
                </a:lnTo>
                <a:lnTo>
                  <a:pt x="152" y="355"/>
                </a:lnTo>
                <a:lnTo>
                  <a:pt x="150" y="334"/>
                </a:lnTo>
                <a:lnTo>
                  <a:pt x="147" y="321"/>
                </a:lnTo>
                <a:lnTo>
                  <a:pt x="144" y="303"/>
                </a:lnTo>
                <a:lnTo>
                  <a:pt x="134" y="289"/>
                </a:lnTo>
                <a:lnTo>
                  <a:pt x="128" y="280"/>
                </a:lnTo>
                <a:lnTo>
                  <a:pt x="120" y="270"/>
                </a:lnTo>
                <a:lnTo>
                  <a:pt x="98" y="259"/>
                </a:lnTo>
                <a:lnTo>
                  <a:pt x="83" y="261"/>
                </a:lnTo>
                <a:lnTo>
                  <a:pt x="69" y="264"/>
                </a:lnTo>
                <a:lnTo>
                  <a:pt x="57" y="271"/>
                </a:lnTo>
                <a:lnTo>
                  <a:pt x="48" y="277"/>
                </a:lnTo>
                <a:lnTo>
                  <a:pt x="39" y="283"/>
                </a:lnTo>
                <a:lnTo>
                  <a:pt x="27" y="292"/>
                </a:lnTo>
                <a:lnTo>
                  <a:pt x="12" y="297"/>
                </a:lnTo>
                <a:lnTo>
                  <a:pt x="0" y="285"/>
                </a:ln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12000" tIns="468000" rIns="72000" bIns="36000" anchor="ctr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400" dirty="0">
              <a:solidFill>
                <a:prstClr val="white"/>
              </a:solidFill>
              <a:cs typeface="Calibri" pitchFamily="34" charset="0"/>
            </a:endParaRPr>
          </a:p>
        </p:txBody>
      </p:sp>
      <p:sp useBgFill="1">
        <p:nvSpPr>
          <p:cNvPr id="44" name="Freeform 38"/>
          <p:cNvSpPr>
            <a:spLocks/>
          </p:cNvSpPr>
          <p:nvPr/>
        </p:nvSpPr>
        <p:spPr bwMode="auto">
          <a:xfrm>
            <a:off x="323528" y="2060848"/>
            <a:ext cx="1843548" cy="1487687"/>
          </a:xfrm>
          <a:custGeom>
            <a:avLst/>
            <a:gdLst>
              <a:gd name="T0" fmla="*/ 0 w 838"/>
              <a:gd name="T1" fmla="*/ 0 h 692"/>
              <a:gd name="T2" fmla="*/ 689 w 838"/>
              <a:gd name="T3" fmla="*/ 0 h 692"/>
              <a:gd name="T4" fmla="*/ 689 w 838"/>
              <a:gd name="T5" fmla="*/ 294 h 692"/>
              <a:gd name="T6" fmla="*/ 771 w 838"/>
              <a:gd name="T7" fmla="*/ 271 h 692"/>
              <a:gd name="T8" fmla="*/ 838 w 838"/>
              <a:gd name="T9" fmla="*/ 353 h 692"/>
              <a:gd name="T10" fmla="*/ 778 w 838"/>
              <a:gd name="T11" fmla="*/ 433 h 692"/>
              <a:gd name="T12" fmla="*/ 689 w 838"/>
              <a:gd name="T13" fmla="*/ 405 h 692"/>
              <a:gd name="T14" fmla="*/ 689 w 838"/>
              <a:gd name="T15" fmla="*/ 690 h 692"/>
              <a:gd name="T16" fmla="*/ 397 w 838"/>
              <a:gd name="T17" fmla="*/ 690 h 692"/>
              <a:gd name="T18" fmla="*/ 426 w 838"/>
              <a:gd name="T19" fmla="*/ 605 h 692"/>
              <a:gd name="T20" fmla="*/ 346 w 838"/>
              <a:gd name="T21" fmla="*/ 540 h 692"/>
              <a:gd name="T22" fmla="*/ 261 w 838"/>
              <a:gd name="T23" fmla="*/ 606 h 692"/>
              <a:gd name="T24" fmla="*/ 289 w 838"/>
              <a:gd name="T25" fmla="*/ 690 h 692"/>
              <a:gd name="T26" fmla="*/ 0 w 838"/>
              <a:gd name="T27" fmla="*/ 690 h 692"/>
              <a:gd name="T28" fmla="*/ 0 w 838"/>
              <a:gd name="T29" fmla="*/ 0 h 69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838"/>
              <a:gd name="T46" fmla="*/ 0 h 692"/>
              <a:gd name="T47" fmla="*/ 838 w 838"/>
              <a:gd name="T48" fmla="*/ 692 h 69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838" h="692">
                <a:moveTo>
                  <a:pt x="0" y="0"/>
                </a:moveTo>
                <a:lnTo>
                  <a:pt x="689" y="0"/>
                </a:lnTo>
                <a:cubicBezTo>
                  <a:pt x="689" y="0"/>
                  <a:pt x="690" y="248"/>
                  <a:pt x="689" y="294"/>
                </a:cubicBezTo>
                <a:cubicBezTo>
                  <a:pt x="718" y="340"/>
                  <a:pt x="724" y="277"/>
                  <a:pt x="771" y="271"/>
                </a:cubicBezTo>
                <a:cubicBezTo>
                  <a:pt x="818" y="265"/>
                  <a:pt x="838" y="302"/>
                  <a:pt x="838" y="353"/>
                </a:cubicBezTo>
                <a:cubicBezTo>
                  <a:pt x="838" y="404"/>
                  <a:pt x="823" y="431"/>
                  <a:pt x="778" y="433"/>
                </a:cubicBezTo>
                <a:cubicBezTo>
                  <a:pt x="733" y="435"/>
                  <a:pt x="715" y="370"/>
                  <a:pt x="689" y="405"/>
                </a:cubicBezTo>
                <a:cubicBezTo>
                  <a:pt x="689" y="547"/>
                  <a:pt x="689" y="690"/>
                  <a:pt x="689" y="690"/>
                </a:cubicBezTo>
                <a:cubicBezTo>
                  <a:pt x="689" y="690"/>
                  <a:pt x="438" y="692"/>
                  <a:pt x="397" y="690"/>
                </a:cubicBezTo>
                <a:cubicBezTo>
                  <a:pt x="367" y="651"/>
                  <a:pt x="426" y="640"/>
                  <a:pt x="426" y="605"/>
                </a:cubicBezTo>
                <a:cubicBezTo>
                  <a:pt x="426" y="570"/>
                  <a:pt x="408" y="539"/>
                  <a:pt x="346" y="540"/>
                </a:cubicBezTo>
                <a:cubicBezTo>
                  <a:pt x="284" y="541"/>
                  <a:pt x="261" y="567"/>
                  <a:pt x="261" y="606"/>
                </a:cubicBezTo>
                <a:cubicBezTo>
                  <a:pt x="261" y="645"/>
                  <a:pt x="322" y="648"/>
                  <a:pt x="289" y="690"/>
                </a:cubicBezTo>
                <a:cubicBezTo>
                  <a:pt x="145" y="690"/>
                  <a:pt x="0" y="690"/>
                  <a:pt x="0" y="690"/>
                </a:cubicBez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5" name="Freeform 37"/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6" name="Freeform 42"/>
          <p:cNvSpPr>
            <a:spLocks/>
          </p:cNvSpPr>
          <p:nvPr/>
        </p:nvSpPr>
        <p:spPr bwMode="auto">
          <a:xfrm>
            <a:off x="3348351" y="2060848"/>
            <a:ext cx="1511681" cy="1813343"/>
          </a:xfrm>
          <a:custGeom>
            <a:avLst/>
            <a:gdLst>
              <a:gd name="T0" fmla="*/ 688 w 688"/>
              <a:gd name="T1" fmla="*/ 1 h 840"/>
              <a:gd name="T2" fmla="*/ 688 w 688"/>
              <a:gd name="T3" fmla="*/ 688 h 840"/>
              <a:gd name="T4" fmla="*/ 404 w 688"/>
              <a:gd name="T5" fmla="*/ 688 h 840"/>
              <a:gd name="T6" fmla="*/ 430 w 688"/>
              <a:gd name="T7" fmla="*/ 773 h 840"/>
              <a:gd name="T8" fmla="*/ 343 w 688"/>
              <a:gd name="T9" fmla="*/ 840 h 840"/>
              <a:gd name="T10" fmla="*/ 261 w 688"/>
              <a:gd name="T11" fmla="*/ 775 h 840"/>
              <a:gd name="T12" fmla="*/ 294 w 688"/>
              <a:gd name="T13" fmla="*/ 686 h 840"/>
              <a:gd name="T14" fmla="*/ 0 w 688"/>
              <a:gd name="T15" fmla="*/ 686 h 840"/>
              <a:gd name="T16" fmla="*/ 0 w 688"/>
              <a:gd name="T17" fmla="*/ 396 h 840"/>
              <a:gd name="T18" fmla="*/ 82 w 688"/>
              <a:gd name="T19" fmla="*/ 424 h 840"/>
              <a:gd name="T20" fmla="*/ 150 w 688"/>
              <a:gd name="T21" fmla="*/ 346 h 840"/>
              <a:gd name="T22" fmla="*/ 86 w 688"/>
              <a:gd name="T23" fmla="*/ 272 h 840"/>
              <a:gd name="T24" fmla="*/ 0 w 688"/>
              <a:gd name="T25" fmla="*/ 278 h 840"/>
              <a:gd name="T26" fmla="*/ 0 w 688"/>
              <a:gd name="T27" fmla="*/ 1 h 840"/>
              <a:gd name="T28" fmla="*/ 688 w 688"/>
              <a:gd name="T29" fmla="*/ 1 h 84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88"/>
              <a:gd name="T46" fmla="*/ 0 h 840"/>
              <a:gd name="T47" fmla="*/ 688 w 688"/>
              <a:gd name="T48" fmla="*/ 840 h 840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88" h="840">
                <a:moveTo>
                  <a:pt x="688" y="1"/>
                </a:moveTo>
                <a:cubicBezTo>
                  <a:pt x="688" y="129"/>
                  <a:pt x="687" y="558"/>
                  <a:pt x="688" y="688"/>
                </a:cubicBezTo>
                <a:cubicBezTo>
                  <a:pt x="688" y="688"/>
                  <a:pt x="453" y="688"/>
                  <a:pt x="404" y="688"/>
                </a:cubicBezTo>
                <a:cubicBezTo>
                  <a:pt x="369" y="720"/>
                  <a:pt x="427" y="729"/>
                  <a:pt x="430" y="773"/>
                </a:cubicBezTo>
                <a:cubicBezTo>
                  <a:pt x="433" y="817"/>
                  <a:pt x="394" y="840"/>
                  <a:pt x="343" y="840"/>
                </a:cubicBezTo>
                <a:cubicBezTo>
                  <a:pt x="292" y="840"/>
                  <a:pt x="261" y="818"/>
                  <a:pt x="261" y="775"/>
                </a:cubicBezTo>
                <a:cubicBezTo>
                  <a:pt x="261" y="732"/>
                  <a:pt x="316" y="728"/>
                  <a:pt x="294" y="686"/>
                </a:cubicBezTo>
                <a:cubicBezTo>
                  <a:pt x="153" y="686"/>
                  <a:pt x="59" y="686"/>
                  <a:pt x="0" y="686"/>
                </a:cubicBezTo>
                <a:cubicBezTo>
                  <a:pt x="0" y="620"/>
                  <a:pt x="0" y="438"/>
                  <a:pt x="0" y="396"/>
                </a:cubicBezTo>
                <a:cubicBezTo>
                  <a:pt x="30" y="356"/>
                  <a:pt x="47" y="424"/>
                  <a:pt x="82" y="424"/>
                </a:cubicBezTo>
                <a:cubicBezTo>
                  <a:pt x="117" y="424"/>
                  <a:pt x="150" y="396"/>
                  <a:pt x="150" y="346"/>
                </a:cubicBezTo>
                <a:cubicBezTo>
                  <a:pt x="150" y="296"/>
                  <a:pt x="126" y="272"/>
                  <a:pt x="86" y="272"/>
                </a:cubicBezTo>
                <a:cubicBezTo>
                  <a:pt x="46" y="272"/>
                  <a:pt x="14" y="348"/>
                  <a:pt x="0" y="278"/>
                </a:cubicBezTo>
                <a:cubicBezTo>
                  <a:pt x="0" y="134"/>
                  <a:pt x="0" y="1"/>
                  <a:pt x="0" y="1"/>
                </a:cubicBezTo>
                <a:cubicBezTo>
                  <a:pt x="114" y="2"/>
                  <a:pt x="550" y="0"/>
                  <a:pt x="688" y="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Найди сумму чисел  46 и 27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8" name="Овал 17">
            <a:hlinkClick r:id="rId4" action="ppaction://hlinksldjump">
              <a:snd r:embed="rId5" name="chimes.wav"/>
            </a:hlinkClick>
          </p:cNvPr>
          <p:cNvSpPr/>
          <p:nvPr/>
        </p:nvSpPr>
        <p:spPr>
          <a:xfrm>
            <a:off x="5292080" y="3466691"/>
            <a:ext cx="3312368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73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9" name="Овал 18"/>
          <p:cNvSpPr/>
          <p:nvPr/>
        </p:nvSpPr>
        <p:spPr>
          <a:xfrm>
            <a:off x="5220456" y="1700808"/>
            <a:ext cx="3456000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21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22" name="Овал 21"/>
          <p:cNvSpPr/>
          <p:nvPr/>
        </p:nvSpPr>
        <p:spPr>
          <a:xfrm>
            <a:off x="5220072" y="2594337"/>
            <a:ext cx="3447719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19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8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30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Рамка 25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5" name="Блок-схема: узел суммирования 24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9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Управляющая кнопка: далее 26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08257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9" grpId="0" animBg="1"/>
      <p:bldP spid="19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Прямоугольник 3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 useBgFill="1">
        <p:nvSpPr>
          <p:cNvPr id="38" name="Freeform 39"/>
          <p:cNvSpPr>
            <a:spLocks/>
          </p:cNvSpPr>
          <p:nvPr/>
        </p:nvSpPr>
        <p:spPr bwMode="auto">
          <a:xfrm>
            <a:off x="323528" y="4710566"/>
            <a:ext cx="1505833" cy="1809039"/>
          </a:xfrm>
          <a:custGeom>
            <a:avLst/>
            <a:gdLst>
              <a:gd name="T0" fmla="*/ 0 w 694"/>
              <a:gd name="T1" fmla="*/ 839 h 839"/>
              <a:gd name="T2" fmla="*/ 0 w 694"/>
              <a:gd name="T3" fmla="*/ 152 h 839"/>
              <a:gd name="T4" fmla="*/ 286 w 694"/>
              <a:gd name="T5" fmla="*/ 152 h 839"/>
              <a:gd name="T6" fmla="*/ 261 w 694"/>
              <a:gd name="T7" fmla="*/ 69 h 839"/>
              <a:gd name="T8" fmla="*/ 347 w 694"/>
              <a:gd name="T9" fmla="*/ 0 h 839"/>
              <a:gd name="T10" fmla="*/ 429 w 694"/>
              <a:gd name="T11" fmla="*/ 65 h 839"/>
              <a:gd name="T12" fmla="*/ 398 w 694"/>
              <a:gd name="T13" fmla="*/ 152 h 839"/>
              <a:gd name="T14" fmla="*/ 694 w 694"/>
              <a:gd name="T15" fmla="*/ 153 h 839"/>
              <a:gd name="T16" fmla="*/ 692 w 694"/>
              <a:gd name="T17" fmla="*/ 443 h 839"/>
              <a:gd name="T18" fmla="*/ 607 w 694"/>
              <a:gd name="T19" fmla="*/ 415 h 839"/>
              <a:gd name="T20" fmla="*/ 542 w 694"/>
              <a:gd name="T21" fmla="*/ 494 h 839"/>
              <a:gd name="T22" fmla="*/ 608 w 694"/>
              <a:gd name="T23" fmla="*/ 579 h 839"/>
              <a:gd name="T24" fmla="*/ 692 w 694"/>
              <a:gd name="T25" fmla="*/ 551 h 839"/>
              <a:gd name="T26" fmla="*/ 692 w 694"/>
              <a:gd name="T27" fmla="*/ 839 h 839"/>
              <a:gd name="T28" fmla="*/ 0 w 694"/>
              <a:gd name="T29" fmla="*/ 839 h 83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94"/>
              <a:gd name="T46" fmla="*/ 0 h 839"/>
              <a:gd name="T47" fmla="*/ 694 w 694"/>
              <a:gd name="T48" fmla="*/ 839 h 839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94" h="839">
                <a:moveTo>
                  <a:pt x="0" y="839"/>
                </a:moveTo>
                <a:cubicBezTo>
                  <a:pt x="0" y="839"/>
                  <a:pt x="1" y="282"/>
                  <a:pt x="0" y="152"/>
                </a:cubicBezTo>
                <a:cubicBezTo>
                  <a:pt x="0" y="152"/>
                  <a:pt x="237" y="152"/>
                  <a:pt x="286" y="152"/>
                </a:cubicBezTo>
                <a:cubicBezTo>
                  <a:pt x="321" y="120"/>
                  <a:pt x="264" y="111"/>
                  <a:pt x="261" y="69"/>
                </a:cubicBezTo>
                <a:cubicBezTo>
                  <a:pt x="258" y="27"/>
                  <a:pt x="296" y="0"/>
                  <a:pt x="347" y="0"/>
                </a:cubicBezTo>
                <a:cubicBezTo>
                  <a:pt x="398" y="0"/>
                  <a:pt x="429" y="22"/>
                  <a:pt x="429" y="65"/>
                </a:cubicBezTo>
                <a:cubicBezTo>
                  <a:pt x="429" y="108"/>
                  <a:pt x="376" y="110"/>
                  <a:pt x="398" y="152"/>
                </a:cubicBezTo>
                <a:cubicBezTo>
                  <a:pt x="541" y="152"/>
                  <a:pt x="635" y="153"/>
                  <a:pt x="694" y="153"/>
                </a:cubicBezTo>
                <a:cubicBezTo>
                  <a:pt x="691" y="221"/>
                  <a:pt x="694" y="403"/>
                  <a:pt x="692" y="443"/>
                </a:cubicBezTo>
                <a:cubicBezTo>
                  <a:pt x="653" y="473"/>
                  <a:pt x="642" y="415"/>
                  <a:pt x="607" y="415"/>
                </a:cubicBezTo>
                <a:cubicBezTo>
                  <a:pt x="572" y="415"/>
                  <a:pt x="541" y="432"/>
                  <a:pt x="542" y="494"/>
                </a:cubicBezTo>
                <a:cubicBezTo>
                  <a:pt x="543" y="556"/>
                  <a:pt x="569" y="579"/>
                  <a:pt x="608" y="579"/>
                </a:cubicBezTo>
                <a:cubicBezTo>
                  <a:pt x="647" y="579"/>
                  <a:pt x="650" y="518"/>
                  <a:pt x="692" y="551"/>
                </a:cubicBezTo>
                <a:cubicBezTo>
                  <a:pt x="692" y="695"/>
                  <a:pt x="692" y="839"/>
                  <a:pt x="692" y="839"/>
                </a:cubicBezTo>
                <a:lnTo>
                  <a:pt x="0" y="839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prstClr val="black"/>
              </a:solidFill>
            </a:endParaRPr>
          </a:p>
        </p:txBody>
      </p:sp>
      <p:sp useBgFill="1">
        <p:nvSpPr>
          <p:cNvPr id="39" name="Freeform 40"/>
          <p:cNvSpPr>
            <a:spLocks/>
          </p:cNvSpPr>
          <p:nvPr/>
        </p:nvSpPr>
        <p:spPr bwMode="auto">
          <a:xfrm>
            <a:off x="1503340" y="5034787"/>
            <a:ext cx="1840625" cy="1490557"/>
          </a:xfrm>
          <a:custGeom>
            <a:avLst/>
            <a:gdLst>
              <a:gd name="T0" fmla="*/ 839 w 839"/>
              <a:gd name="T1" fmla="*/ 689 h 689"/>
              <a:gd name="T2" fmla="*/ 150 w 839"/>
              <a:gd name="T3" fmla="*/ 687 h 689"/>
              <a:gd name="T4" fmla="*/ 152 w 839"/>
              <a:gd name="T5" fmla="*/ 405 h 689"/>
              <a:gd name="T6" fmla="*/ 67 w 839"/>
              <a:gd name="T7" fmla="*/ 431 h 689"/>
              <a:gd name="T8" fmla="*/ 0 w 839"/>
              <a:gd name="T9" fmla="*/ 344 h 689"/>
              <a:gd name="T10" fmla="*/ 65 w 839"/>
              <a:gd name="T11" fmla="*/ 262 h 689"/>
              <a:gd name="T12" fmla="*/ 152 w 839"/>
              <a:gd name="T13" fmla="*/ 293 h 689"/>
              <a:gd name="T14" fmla="*/ 151 w 839"/>
              <a:gd name="T15" fmla="*/ 3 h 689"/>
              <a:gd name="T16" fmla="*/ 442 w 839"/>
              <a:gd name="T17" fmla="*/ 2 h 689"/>
              <a:gd name="T18" fmla="*/ 415 w 839"/>
              <a:gd name="T19" fmla="*/ 81 h 689"/>
              <a:gd name="T20" fmla="*/ 494 w 839"/>
              <a:gd name="T21" fmla="*/ 151 h 689"/>
              <a:gd name="T22" fmla="*/ 579 w 839"/>
              <a:gd name="T23" fmla="*/ 85 h 689"/>
              <a:gd name="T24" fmla="*/ 556 w 839"/>
              <a:gd name="T25" fmla="*/ 0 h 689"/>
              <a:gd name="T26" fmla="*/ 839 w 839"/>
              <a:gd name="T27" fmla="*/ 2 h 689"/>
              <a:gd name="T28" fmla="*/ 839 w 839"/>
              <a:gd name="T29" fmla="*/ 293 h 689"/>
              <a:gd name="T30" fmla="*/ 765 w 839"/>
              <a:gd name="T31" fmla="*/ 263 h 689"/>
              <a:gd name="T32" fmla="*/ 687 w 839"/>
              <a:gd name="T33" fmla="*/ 351 h 689"/>
              <a:gd name="T34" fmla="*/ 763 w 839"/>
              <a:gd name="T35" fmla="*/ 433 h 689"/>
              <a:gd name="T36" fmla="*/ 839 w 839"/>
              <a:gd name="T37" fmla="*/ 401 h 689"/>
              <a:gd name="T38" fmla="*/ 839 w 839"/>
              <a:gd name="T39" fmla="*/ 689 h 689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39"/>
              <a:gd name="T61" fmla="*/ 0 h 689"/>
              <a:gd name="T62" fmla="*/ 839 w 839"/>
              <a:gd name="T63" fmla="*/ 689 h 689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39" h="689">
                <a:moveTo>
                  <a:pt x="839" y="689"/>
                </a:moveTo>
                <a:cubicBezTo>
                  <a:pt x="711" y="689"/>
                  <a:pt x="280" y="686"/>
                  <a:pt x="150" y="687"/>
                </a:cubicBezTo>
                <a:cubicBezTo>
                  <a:pt x="150" y="687"/>
                  <a:pt x="152" y="454"/>
                  <a:pt x="152" y="405"/>
                </a:cubicBezTo>
                <a:cubicBezTo>
                  <a:pt x="120" y="370"/>
                  <a:pt x="111" y="428"/>
                  <a:pt x="67" y="431"/>
                </a:cubicBezTo>
                <a:cubicBezTo>
                  <a:pt x="23" y="434"/>
                  <a:pt x="0" y="395"/>
                  <a:pt x="0" y="344"/>
                </a:cubicBezTo>
                <a:cubicBezTo>
                  <a:pt x="0" y="293"/>
                  <a:pt x="22" y="262"/>
                  <a:pt x="65" y="262"/>
                </a:cubicBezTo>
                <a:cubicBezTo>
                  <a:pt x="108" y="262"/>
                  <a:pt x="110" y="315"/>
                  <a:pt x="152" y="293"/>
                </a:cubicBezTo>
                <a:cubicBezTo>
                  <a:pt x="152" y="152"/>
                  <a:pt x="151" y="62"/>
                  <a:pt x="151" y="3"/>
                </a:cubicBezTo>
                <a:cubicBezTo>
                  <a:pt x="215" y="1"/>
                  <a:pt x="400" y="2"/>
                  <a:pt x="442" y="2"/>
                </a:cubicBezTo>
                <a:cubicBezTo>
                  <a:pt x="480" y="40"/>
                  <a:pt x="415" y="46"/>
                  <a:pt x="415" y="81"/>
                </a:cubicBezTo>
                <a:cubicBezTo>
                  <a:pt x="415" y="116"/>
                  <a:pt x="432" y="152"/>
                  <a:pt x="494" y="151"/>
                </a:cubicBezTo>
                <a:cubicBezTo>
                  <a:pt x="556" y="150"/>
                  <a:pt x="579" y="124"/>
                  <a:pt x="579" y="85"/>
                </a:cubicBezTo>
                <a:cubicBezTo>
                  <a:pt x="579" y="46"/>
                  <a:pt x="523" y="42"/>
                  <a:pt x="556" y="0"/>
                </a:cubicBezTo>
                <a:cubicBezTo>
                  <a:pt x="700" y="0"/>
                  <a:pt x="839" y="2"/>
                  <a:pt x="839" y="2"/>
                </a:cubicBezTo>
                <a:cubicBezTo>
                  <a:pt x="837" y="80"/>
                  <a:pt x="839" y="161"/>
                  <a:pt x="839" y="293"/>
                </a:cubicBezTo>
                <a:cubicBezTo>
                  <a:pt x="809" y="333"/>
                  <a:pt x="811" y="263"/>
                  <a:pt x="765" y="263"/>
                </a:cubicBezTo>
                <a:cubicBezTo>
                  <a:pt x="719" y="263"/>
                  <a:pt x="689" y="291"/>
                  <a:pt x="687" y="351"/>
                </a:cubicBezTo>
                <a:cubicBezTo>
                  <a:pt x="685" y="411"/>
                  <a:pt x="725" y="435"/>
                  <a:pt x="763" y="433"/>
                </a:cubicBezTo>
                <a:cubicBezTo>
                  <a:pt x="801" y="431"/>
                  <a:pt x="807" y="369"/>
                  <a:pt x="839" y="401"/>
                </a:cubicBezTo>
                <a:cubicBezTo>
                  <a:pt x="839" y="445"/>
                  <a:pt x="839" y="636"/>
                  <a:pt x="839" y="689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prstClr val="black"/>
              </a:solidFill>
            </a:endParaRPr>
          </a:p>
        </p:txBody>
      </p:sp>
      <p:sp useBgFill="1">
        <p:nvSpPr>
          <p:cNvPr id="40" name="Freeform 41"/>
          <p:cNvSpPr>
            <a:spLocks/>
          </p:cNvSpPr>
          <p:nvPr/>
        </p:nvSpPr>
        <p:spPr bwMode="auto">
          <a:xfrm>
            <a:off x="3009173" y="5031918"/>
            <a:ext cx="1850859" cy="1487688"/>
          </a:xfrm>
          <a:custGeom>
            <a:avLst/>
            <a:gdLst>
              <a:gd name="T0" fmla="*/ 842 w 842"/>
              <a:gd name="T1" fmla="*/ 690 h 690"/>
              <a:gd name="T2" fmla="*/ 155 w 842"/>
              <a:gd name="T3" fmla="*/ 690 h 690"/>
              <a:gd name="T4" fmla="*/ 155 w 842"/>
              <a:gd name="T5" fmla="*/ 406 h 690"/>
              <a:gd name="T6" fmla="*/ 70 w 842"/>
              <a:gd name="T7" fmla="*/ 434 h 690"/>
              <a:gd name="T8" fmla="*/ 3 w 842"/>
              <a:gd name="T9" fmla="*/ 345 h 690"/>
              <a:gd name="T10" fmla="*/ 68 w 842"/>
              <a:gd name="T11" fmla="*/ 263 h 690"/>
              <a:gd name="T12" fmla="*/ 155 w 842"/>
              <a:gd name="T13" fmla="*/ 294 h 690"/>
              <a:gd name="T14" fmla="*/ 154 w 842"/>
              <a:gd name="T15" fmla="*/ 2 h 690"/>
              <a:gd name="T16" fmla="*/ 444 w 842"/>
              <a:gd name="T17" fmla="*/ 2 h 690"/>
              <a:gd name="T18" fmla="*/ 418 w 842"/>
              <a:gd name="T19" fmla="*/ 82 h 690"/>
              <a:gd name="T20" fmla="*/ 497 w 842"/>
              <a:gd name="T21" fmla="*/ 152 h 690"/>
              <a:gd name="T22" fmla="*/ 582 w 842"/>
              <a:gd name="T23" fmla="*/ 86 h 690"/>
              <a:gd name="T24" fmla="*/ 554 w 842"/>
              <a:gd name="T25" fmla="*/ 2 h 690"/>
              <a:gd name="T26" fmla="*/ 842 w 842"/>
              <a:gd name="T27" fmla="*/ 2 h 690"/>
              <a:gd name="T28" fmla="*/ 842 w 842"/>
              <a:gd name="T29" fmla="*/ 690 h 69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842"/>
              <a:gd name="T46" fmla="*/ 0 h 690"/>
              <a:gd name="T47" fmla="*/ 842 w 842"/>
              <a:gd name="T48" fmla="*/ 690 h 690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842" h="690">
                <a:moveTo>
                  <a:pt x="842" y="690"/>
                </a:moveTo>
                <a:cubicBezTo>
                  <a:pt x="714" y="690"/>
                  <a:pt x="285" y="689"/>
                  <a:pt x="155" y="690"/>
                </a:cubicBezTo>
                <a:cubicBezTo>
                  <a:pt x="155" y="690"/>
                  <a:pt x="155" y="455"/>
                  <a:pt x="155" y="406"/>
                </a:cubicBezTo>
                <a:cubicBezTo>
                  <a:pt x="120" y="376"/>
                  <a:pt x="126" y="436"/>
                  <a:pt x="70" y="434"/>
                </a:cubicBezTo>
                <a:cubicBezTo>
                  <a:pt x="14" y="432"/>
                  <a:pt x="0" y="394"/>
                  <a:pt x="3" y="345"/>
                </a:cubicBezTo>
                <a:cubicBezTo>
                  <a:pt x="6" y="296"/>
                  <a:pt x="12" y="268"/>
                  <a:pt x="68" y="263"/>
                </a:cubicBezTo>
                <a:cubicBezTo>
                  <a:pt x="124" y="258"/>
                  <a:pt x="122" y="326"/>
                  <a:pt x="155" y="294"/>
                </a:cubicBezTo>
                <a:cubicBezTo>
                  <a:pt x="155" y="153"/>
                  <a:pt x="154" y="61"/>
                  <a:pt x="154" y="2"/>
                </a:cubicBezTo>
                <a:cubicBezTo>
                  <a:pt x="218" y="0"/>
                  <a:pt x="402" y="2"/>
                  <a:pt x="444" y="2"/>
                </a:cubicBezTo>
                <a:cubicBezTo>
                  <a:pt x="482" y="40"/>
                  <a:pt x="418" y="47"/>
                  <a:pt x="418" y="82"/>
                </a:cubicBezTo>
                <a:cubicBezTo>
                  <a:pt x="418" y="117"/>
                  <a:pt x="435" y="153"/>
                  <a:pt x="497" y="152"/>
                </a:cubicBezTo>
                <a:cubicBezTo>
                  <a:pt x="559" y="151"/>
                  <a:pt x="582" y="125"/>
                  <a:pt x="582" y="86"/>
                </a:cubicBezTo>
                <a:cubicBezTo>
                  <a:pt x="582" y="47"/>
                  <a:pt x="521" y="44"/>
                  <a:pt x="554" y="2"/>
                </a:cubicBezTo>
                <a:cubicBezTo>
                  <a:pt x="698" y="2"/>
                  <a:pt x="842" y="2"/>
                  <a:pt x="842" y="2"/>
                </a:cubicBezTo>
                <a:cubicBezTo>
                  <a:pt x="840" y="130"/>
                  <a:pt x="842" y="548"/>
                  <a:pt x="842" y="69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prstClr val="black"/>
              </a:solidFill>
            </a:endParaRPr>
          </a:p>
        </p:txBody>
      </p:sp>
      <p:sp useBgFill="1">
        <p:nvSpPr>
          <p:cNvPr id="41" name="Freeform 43"/>
          <p:cNvSpPr>
            <a:spLocks/>
          </p:cNvSpPr>
          <p:nvPr/>
        </p:nvSpPr>
        <p:spPr bwMode="auto">
          <a:xfrm rot="10800000">
            <a:off x="3013560" y="3545665"/>
            <a:ext cx="1846472" cy="1814778"/>
          </a:xfrm>
          <a:custGeom>
            <a:avLst/>
            <a:gdLst>
              <a:gd name="T0" fmla="*/ 0 w 840"/>
              <a:gd name="T1" fmla="*/ 150 h 840"/>
              <a:gd name="T2" fmla="*/ 281 w 840"/>
              <a:gd name="T3" fmla="*/ 149 h 840"/>
              <a:gd name="T4" fmla="*/ 263 w 840"/>
              <a:gd name="T5" fmla="*/ 71 h 840"/>
              <a:gd name="T6" fmla="*/ 342 w 840"/>
              <a:gd name="T7" fmla="*/ 0 h 840"/>
              <a:gd name="T8" fmla="*/ 425 w 840"/>
              <a:gd name="T9" fmla="*/ 63 h 840"/>
              <a:gd name="T10" fmla="*/ 401 w 840"/>
              <a:gd name="T11" fmla="*/ 151 h 840"/>
              <a:gd name="T12" fmla="*/ 688 w 840"/>
              <a:gd name="T13" fmla="*/ 150 h 840"/>
              <a:gd name="T14" fmla="*/ 688 w 840"/>
              <a:gd name="T15" fmla="*/ 434 h 840"/>
              <a:gd name="T16" fmla="*/ 773 w 840"/>
              <a:gd name="T17" fmla="*/ 408 h 840"/>
              <a:gd name="T18" fmla="*/ 840 w 840"/>
              <a:gd name="T19" fmla="*/ 495 h 840"/>
              <a:gd name="T20" fmla="*/ 775 w 840"/>
              <a:gd name="T21" fmla="*/ 577 h 840"/>
              <a:gd name="T22" fmla="*/ 688 w 840"/>
              <a:gd name="T23" fmla="*/ 546 h 840"/>
              <a:gd name="T24" fmla="*/ 688 w 840"/>
              <a:gd name="T25" fmla="*/ 840 h 840"/>
              <a:gd name="T26" fmla="*/ 400 w 840"/>
              <a:gd name="T27" fmla="*/ 840 h 840"/>
              <a:gd name="T28" fmla="*/ 425 w 840"/>
              <a:gd name="T29" fmla="*/ 758 h 840"/>
              <a:gd name="T30" fmla="*/ 346 w 840"/>
              <a:gd name="T31" fmla="*/ 688 h 840"/>
              <a:gd name="T32" fmla="*/ 270 w 840"/>
              <a:gd name="T33" fmla="*/ 750 h 840"/>
              <a:gd name="T34" fmla="*/ 289 w 840"/>
              <a:gd name="T35" fmla="*/ 838 h 840"/>
              <a:gd name="T36" fmla="*/ 1 w 840"/>
              <a:gd name="T37" fmla="*/ 838 h 840"/>
              <a:gd name="T38" fmla="*/ 0 w 840"/>
              <a:gd name="T39" fmla="*/ 15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0" y="150"/>
                </a:moveTo>
                <a:cubicBezTo>
                  <a:pt x="77" y="150"/>
                  <a:pt x="167" y="149"/>
                  <a:pt x="281" y="149"/>
                </a:cubicBezTo>
                <a:cubicBezTo>
                  <a:pt x="333" y="127"/>
                  <a:pt x="267" y="127"/>
                  <a:pt x="263" y="71"/>
                </a:cubicBezTo>
                <a:cubicBezTo>
                  <a:pt x="259" y="15"/>
                  <a:pt x="290" y="0"/>
                  <a:pt x="342" y="0"/>
                </a:cubicBezTo>
                <a:cubicBezTo>
                  <a:pt x="394" y="0"/>
                  <a:pt x="423" y="5"/>
                  <a:pt x="425" y="63"/>
                </a:cubicBezTo>
                <a:cubicBezTo>
                  <a:pt x="427" y="121"/>
                  <a:pt x="371" y="115"/>
                  <a:pt x="401" y="151"/>
                </a:cubicBezTo>
                <a:cubicBezTo>
                  <a:pt x="441" y="151"/>
                  <a:pt x="598" y="152"/>
                  <a:pt x="688" y="150"/>
                </a:cubicBezTo>
                <a:cubicBezTo>
                  <a:pt x="688" y="150"/>
                  <a:pt x="688" y="385"/>
                  <a:pt x="688" y="434"/>
                </a:cubicBezTo>
                <a:cubicBezTo>
                  <a:pt x="720" y="469"/>
                  <a:pt x="729" y="411"/>
                  <a:pt x="773" y="408"/>
                </a:cubicBezTo>
                <a:cubicBezTo>
                  <a:pt x="817" y="405"/>
                  <a:pt x="840" y="444"/>
                  <a:pt x="840" y="495"/>
                </a:cubicBezTo>
                <a:cubicBezTo>
                  <a:pt x="840" y="546"/>
                  <a:pt x="818" y="577"/>
                  <a:pt x="775" y="577"/>
                </a:cubicBezTo>
                <a:cubicBezTo>
                  <a:pt x="732" y="577"/>
                  <a:pt x="730" y="524"/>
                  <a:pt x="688" y="546"/>
                </a:cubicBezTo>
                <a:cubicBezTo>
                  <a:pt x="688" y="687"/>
                  <a:pt x="688" y="781"/>
                  <a:pt x="688" y="840"/>
                </a:cubicBezTo>
                <a:cubicBezTo>
                  <a:pt x="622" y="840"/>
                  <a:pt x="442" y="840"/>
                  <a:pt x="400" y="840"/>
                </a:cubicBezTo>
                <a:cubicBezTo>
                  <a:pt x="362" y="802"/>
                  <a:pt x="425" y="793"/>
                  <a:pt x="425" y="758"/>
                </a:cubicBezTo>
                <a:cubicBezTo>
                  <a:pt x="425" y="723"/>
                  <a:pt x="408" y="687"/>
                  <a:pt x="346" y="688"/>
                </a:cubicBezTo>
                <a:cubicBezTo>
                  <a:pt x="284" y="689"/>
                  <a:pt x="272" y="716"/>
                  <a:pt x="270" y="750"/>
                </a:cubicBezTo>
                <a:cubicBezTo>
                  <a:pt x="268" y="784"/>
                  <a:pt x="344" y="814"/>
                  <a:pt x="289" y="838"/>
                </a:cubicBezTo>
                <a:cubicBezTo>
                  <a:pt x="145" y="838"/>
                  <a:pt x="1" y="838"/>
                  <a:pt x="1" y="838"/>
                </a:cubicBezTo>
                <a:cubicBezTo>
                  <a:pt x="2" y="724"/>
                  <a:pt x="1" y="286"/>
                  <a:pt x="0" y="15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2" name="Freeform 2"/>
          <p:cNvSpPr>
            <a:spLocks/>
          </p:cNvSpPr>
          <p:nvPr/>
        </p:nvSpPr>
        <p:spPr bwMode="auto">
          <a:xfrm>
            <a:off x="323528" y="3217141"/>
            <a:ext cx="1839163" cy="1819081"/>
          </a:xfrm>
          <a:custGeom>
            <a:avLst/>
            <a:gdLst>
              <a:gd name="T0" fmla="*/ 0 w 837"/>
              <a:gd name="T1" fmla="*/ 151 h 842"/>
              <a:gd name="T2" fmla="*/ 278 w 837"/>
              <a:gd name="T3" fmla="*/ 151 h 842"/>
              <a:gd name="T4" fmla="*/ 260 w 837"/>
              <a:gd name="T5" fmla="*/ 73 h 842"/>
              <a:gd name="T6" fmla="*/ 337 w 837"/>
              <a:gd name="T7" fmla="*/ 0 h 842"/>
              <a:gd name="T8" fmla="*/ 424 w 837"/>
              <a:gd name="T9" fmla="*/ 61 h 842"/>
              <a:gd name="T10" fmla="*/ 400 w 837"/>
              <a:gd name="T11" fmla="*/ 151 h 842"/>
              <a:gd name="T12" fmla="*/ 687 w 837"/>
              <a:gd name="T13" fmla="*/ 151 h 842"/>
              <a:gd name="T14" fmla="*/ 685 w 837"/>
              <a:gd name="T15" fmla="*/ 436 h 842"/>
              <a:gd name="T16" fmla="*/ 770 w 837"/>
              <a:gd name="T17" fmla="*/ 410 h 842"/>
              <a:gd name="T18" fmla="*/ 837 w 837"/>
              <a:gd name="T19" fmla="*/ 497 h 842"/>
              <a:gd name="T20" fmla="*/ 772 w 837"/>
              <a:gd name="T21" fmla="*/ 579 h 842"/>
              <a:gd name="T22" fmla="*/ 685 w 837"/>
              <a:gd name="T23" fmla="*/ 548 h 842"/>
              <a:gd name="T24" fmla="*/ 685 w 837"/>
              <a:gd name="T25" fmla="*/ 842 h 842"/>
              <a:gd name="T26" fmla="*/ 397 w 837"/>
              <a:gd name="T27" fmla="*/ 842 h 842"/>
              <a:gd name="T28" fmla="*/ 422 w 837"/>
              <a:gd name="T29" fmla="*/ 760 h 842"/>
              <a:gd name="T30" fmla="*/ 343 w 837"/>
              <a:gd name="T31" fmla="*/ 690 h 842"/>
              <a:gd name="T32" fmla="*/ 267 w 837"/>
              <a:gd name="T33" fmla="*/ 752 h 842"/>
              <a:gd name="T34" fmla="*/ 286 w 837"/>
              <a:gd name="T35" fmla="*/ 840 h 842"/>
              <a:gd name="T36" fmla="*/ 0 w 837"/>
              <a:gd name="T37" fmla="*/ 840 h 842"/>
              <a:gd name="T38" fmla="*/ 0 w 837"/>
              <a:gd name="T39" fmla="*/ 151 h 842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37"/>
              <a:gd name="T61" fmla="*/ 0 h 842"/>
              <a:gd name="T62" fmla="*/ 837 w 837"/>
              <a:gd name="T63" fmla="*/ 842 h 842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37" h="842">
                <a:moveTo>
                  <a:pt x="0" y="151"/>
                </a:moveTo>
                <a:cubicBezTo>
                  <a:pt x="77" y="151"/>
                  <a:pt x="164" y="151"/>
                  <a:pt x="278" y="151"/>
                </a:cubicBezTo>
                <a:cubicBezTo>
                  <a:pt x="330" y="129"/>
                  <a:pt x="264" y="129"/>
                  <a:pt x="260" y="73"/>
                </a:cubicBezTo>
                <a:cubicBezTo>
                  <a:pt x="256" y="17"/>
                  <a:pt x="285" y="0"/>
                  <a:pt x="337" y="0"/>
                </a:cubicBezTo>
                <a:cubicBezTo>
                  <a:pt x="389" y="0"/>
                  <a:pt x="426" y="2"/>
                  <a:pt x="424" y="61"/>
                </a:cubicBezTo>
                <a:cubicBezTo>
                  <a:pt x="422" y="120"/>
                  <a:pt x="370" y="115"/>
                  <a:pt x="400" y="151"/>
                </a:cubicBezTo>
                <a:cubicBezTo>
                  <a:pt x="440" y="151"/>
                  <a:pt x="597" y="153"/>
                  <a:pt x="687" y="151"/>
                </a:cubicBezTo>
                <a:cubicBezTo>
                  <a:pt x="687" y="151"/>
                  <a:pt x="685" y="387"/>
                  <a:pt x="685" y="436"/>
                </a:cubicBezTo>
                <a:cubicBezTo>
                  <a:pt x="717" y="471"/>
                  <a:pt x="726" y="413"/>
                  <a:pt x="770" y="410"/>
                </a:cubicBezTo>
                <a:cubicBezTo>
                  <a:pt x="814" y="407"/>
                  <a:pt x="837" y="446"/>
                  <a:pt x="837" y="497"/>
                </a:cubicBezTo>
                <a:cubicBezTo>
                  <a:pt x="837" y="548"/>
                  <a:pt x="815" y="579"/>
                  <a:pt x="772" y="579"/>
                </a:cubicBezTo>
                <a:cubicBezTo>
                  <a:pt x="729" y="579"/>
                  <a:pt x="727" y="526"/>
                  <a:pt x="685" y="548"/>
                </a:cubicBezTo>
                <a:cubicBezTo>
                  <a:pt x="685" y="689"/>
                  <a:pt x="685" y="783"/>
                  <a:pt x="685" y="842"/>
                </a:cubicBezTo>
                <a:cubicBezTo>
                  <a:pt x="619" y="842"/>
                  <a:pt x="439" y="842"/>
                  <a:pt x="397" y="842"/>
                </a:cubicBezTo>
                <a:cubicBezTo>
                  <a:pt x="359" y="804"/>
                  <a:pt x="422" y="795"/>
                  <a:pt x="422" y="760"/>
                </a:cubicBezTo>
                <a:cubicBezTo>
                  <a:pt x="422" y="725"/>
                  <a:pt x="405" y="689"/>
                  <a:pt x="343" y="690"/>
                </a:cubicBezTo>
                <a:cubicBezTo>
                  <a:pt x="281" y="691"/>
                  <a:pt x="269" y="718"/>
                  <a:pt x="267" y="752"/>
                </a:cubicBezTo>
                <a:cubicBezTo>
                  <a:pt x="265" y="786"/>
                  <a:pt x="341" y="816"/>
                  <a:pt x="286" y="840"/>
                </a:cubicBezTo>
                <a:cubicBezTo>
                  <a:pt x="142" y="840"/>
                  <a:pt x="14" y="839"/>
                  <a:pt x="0" y="840"/>
                </a:cubicBezTo>
                <a:cubicBezTo>
                  <a:pt x="1" y="726"/>
                  <a:pt x="1" y="287"/>
                  <a:pt x="0" y="15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3" name="Freeform 36"/>
          <p:cNvSpPr>
            <a:spLocks/>
          </p:cNvSpPr>
          <p:nvPr/>
        </p:nvSpPr>
        <p:spPr bwMode="auto">
          <a:xfrm>
            <a:off x="1832285" y="3545665"/>
            <a:ext cx="1511681" cy="1814778"/>
          </a:xfrm>
          <a:custGeom>
            <a:avLst/>
            <a:gdLst>
              <a:gd name="T0" fmla="*/ 293 w 689"/>
              <a:gd name="T1" fmla="*/ 0 h 840"/>
              <a:gd name="T2" fmla="*/ 297 w 689"/>
              <a:gd name="T3" fmla="*/ 21 h 840"/>
              <a:gd name="T4" fmla="*/ 285 w 689"/>
              <a:gd name="T5" fmla="*/ 46 h 840"/>
              <a:gd name="T6" fmla="*/ 266 w 689"/>
              <a:gd name="T7" fmla="*/ 73 h 840"/>
              <a:gd name="T8" fmla="*/ 264 w 689"/>
              <a:gd name="T9" fmla="*/ 105 h 840"/>
              <a:gd name="T10" fmla="*/ 276 w 689"/>
              <a:gd name="T11" fmla="*/ 132 h 840"/>
              <a:gd name="T12" fmla="*/ 306 w 689"/>
              <a:gd name="T13" fmla="*/ 147 h 840"/>
              <a:gd name="T14" fmla="*/ 347 w 689"/>
              <a:gd name="T15" fmla="*/ 151 h 840"/>
              <a:gd name="T16" fmla="*/ 384 w 689"/>
              <a:gd name="T17" fmla="*/ 147 h 840"/>
              <a:gd name="T18" fmla="*/ 417 w 689"/>
              <a:gd name="T19" fmla="*/ 130 h 840"/>
              <a:gd name="T20" fmla="*/ 426 w 689"/>
              <a:gd name="T21" fmla="*/ 111 h 840"/>
              <a:gd name="T22" fmla="*/ 432 w 689"/>
              <a:gd name="T23" fmla="*/ 84 h 840"/>
              <a:gd name="T24" fmla="*/ 417 w 689"/>
              <a:gd name="T25" fmla="*/ 55 h 840"/>
              <a:gd name="T26" fmla="*/ 399 w 689"/>
              <a:gd name="T27" fmla="*/ 33 h 840"/>
              <a:gd name="T28" fmla="*/ 393 w 689"/>
              <a:gd name="T29" fmla="*/ 12 h 840"/>
              <a:gd name="T30" fmla="*/ 411 w 689"/>
              <a:gd name="T31" fmla="*/ 0 h 840"/>
              <a:gd name="T32" fmla="*/ 689 w 689"/>
              <a:gd name="T33" fmla="*/ 292 h 840"/>
              <a:gd name="T34" fmla="*/ 665 w 689"/>
              <a:gd name="T35" fmla="*/ 297 h 840"/>
              <a:gd name="T36" fmla="*/ 636 w 689"/>
              <a:gd name="T37" fmla="*/ 274 h 840"/>
              <a:gd name="T38" fmla="*/ 608 w 689"/>
              <a:gd name="T39" fmla="*/ 264 h 840"/>
              <a:gd name="T40" fmla="*/ 584 w 689"/>
              <a:gd name="T41" fmla="*/ 265 h 840"/>
              <a:gd name="T42" fmla="*/ 549 w 689"/>
              <a:gd name="T43" fmla="*/ 288 h 840"/>
              <a:gd name="T44" fmla="*/ 539 w 689"/>
              <a:gd name="T45" fmla="*/ 324 h 840"/>
              <a:gd name="T46" fmla="*/ 539 w 689"/>
              <a:gd name="T47" fmla="*/ 360 h 840"/>
              <a:gd name="T48" fmla="*/ 543 w 689"/>
              <a:gd name="T49" fmla="*/ 384 h 840"/>
              <a:gd name="T50" fmla="*/ 567 w 689"/>
              <a:gd name="T51" fmla="*/ 423 h 840"/>
              <a:gd name="T52" fmla="*/ 606 w 689"/>
              <a:gd name="T53" fmla="*/ 430 h 840"/>
              <a:gd name="T54" fmla="*/ 635 w 689"/>
              <a:gd name="T55" fmla="*/ 418 h 840"/>
              <a:gd name="T56" fmla="*/ 663 w 689"/>
              <a:gd name="T57" fmla="*/ 399 h 840"/>
              <a:gd name="T58" fmla="*/ 689 w 689"/>
              <a:gd name="T59" fmla="*/ 406 h 840"/>
              <a:gd name="T60" fmla="*/ 407 w 689"/>
              <a:gd name="T61" fmla="*/ 688 h 840"/>
              <a:gd name="T62" fmla="*/ 392 w 689"/>
              <a:gd name="T63" fmla="*/ 714 h 840"/>
              <a:gd name="T64" fmla="*/ 411 w 689"/>
              <a:gd name="T65" fmla="*/ 741 h 840"/>
              <a:gd name="T66" fmla="*/ 425 w 689"/>
              <a:gd name="T67" fmla="*/ 759 h 840"/>
              <a:gd name="T68" fmla="*/ 428 w 689"/>
              <a:gd name="T69" fmla="*/ 793 h 840"/>
              <a:gd name="T70" fmla="*/ 408 w 689"/>
              <a:gd name="T71" fmla="*/ 825 h 840"/>
              <a:gd name="T72" fmla="*/ 381 w 689"/>
              <a:gd name="T73" fmla="*/ 835 h 840"/>
              <a:gd name="T74" fmla="*/ 345 w 689"/>
              <a:gd name="T75" fmla="*/ 840 h 840"/>
              <a:gd name="T76" fmla="*/ 314 w 689"/>
              <a:gd name="T77" fmla="*/ 835 h 840"/>
              <a:gd name="T78" fmla="*/ 288 w 689"/>
              <a:gd name="T79" fmla="*/ 822 h 840"/>
              <a:gd name="T80" fmla="*/ 272 w 689"/>
              <a:gd name="T81" fmla="*/ 799 h 840"/>
              <a:gd name="T82" fmla="*/ 267 w 689"/>
              <a:gd name="T83" fmla="*/ 768 h 840"/>
              <a:gd name="T84" fmla="*/ 278 w 689"/>
              <a:gd name="T85" fmla="*/ 742 h 840"/>
              <a:gd name="T86" fmla="*/ 296 w 689"/>
              <a:gd name="T87" fmla="*/ 726 h 840"/>
              <a:gd name="T88" fmla="*/ 302 w 689"/>
              <a:gd name="T89" fmla="*/ 702 h 840"/>
              <a:gd name="T90" fmla="*/ 0 w 689"/>
              <a:gd name="T91" fmla="*/ 688 h 840"/>
              <a:gd name="T92" fmla="*/ 9 w 689"/>
              <a:gd name="T93" fmla="*/ 391 h 840"/>
              <a:gd name="T94" fmla="*/ 35 w 689"/>
              <a:gd name="T95" fmla="*/ 400 h 840"/>
              <a:gd name="T96" fmla="*/ 63 w 689"/>
              <a:gd name="T97" fmla="*/ 424 h 840"/>
              <a:gd name="T98" fmla="*/ 90 w 689"/>
              <a:gd name="T99" fmla="*/ 429 h 840"/>
              <a:gd name="T100" fmla="*/ 111 w 689"/>
              <a:gd name="T101" fmla="*/ 423 h 840"/>
              <a:gd name="T102" fmla="*/ 131 w 689"/>
              <a:gd name="T103" fmla="*/ 409 h 840"/>
              <a:gd name="T104" fmla="*/ 149 w 689"/>
              <a:gd name="T105" fmla="*/ 375 h 840"/>
              <a:gd name="T106" fmla="*/ 150 w 689"/>
              <a:gd name="T107" fmla="*/ 334 h 840"/>
              <a:gd name="T108" fmla="*/ 144 w 689"/>
              <a:gd name="T109" fmla="*/ 303 h 840"/>
              <a:gd name="T110" fmla="*/ 128 w 689"/>
              <a:gd name="T111" fmla="*/ 280 h 840"/>
              <a:gd name="T112" fmla="*/ 98 w 689"/>
              <a:gd name="T113" fmla="*/ 259 h 840"/>
              <a:gd name="T114" fmla="*/ 69 w 689"/>
              <a:gd name="T115" fmla="*/ 264 h 840"/>
              <a:gd name="T116" fmla="*/ 48 w 689"/>
              <a:gd name="T117" fmla="*/ 277 h 840"/>
              <a:gd name="T118" fmla="*/ 27 w 689"/>
              <a:gd name="T119" fmla="*/ 292 h 840"/>
              <a:gd name="T120" fmla="*/ 0 w 689"/>
              <a:gd name="T121" fmla="*/ 285 h 84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689"/>
              <a:gd name="T184" fmla="*/ 0 h 840"/>
              <a:gd name="T185" fmla="*/ 689 w 689"/>
              <a:gd name="T186" fmla="*/ 840 h 840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689" h="840">
                <a:moveTo>
                  <a:pt x="0" y="0"/>
                </a:moveTo>
                <a:lnTo>
                  <a:pt x="293" y="0"/>
                </a:lnTo>
                <a:lnTo>
                  <a:pt x="299" y="10"/>
                </a:lnTo>
                <a:lnTo>
                  <a:pt x="297" y="21"/>
                </a:lnTo>
                <a:lnTo>
                  <a:pt x="293" y="34"/>
                </a:lnTo>
                <a:lnTo>
                  <a:pt x="285" y="46"/>
                </a:lnTo>
                <a:lnTo>
                  <a:pt x="267" y="60"/>
                </a:lnTo>
                <a:lnTo>
                  <a:pt x="266" y="73"/>
                </a:lnTo>
                <a:lnTo>
                  <a:pt x="263" y="93"/>
                </a:lnTo>
                <a:lnTo>
                  <a:pt x="264" y="105"/>
                </a:lnTo>
                <a:lnTo>
                  <a:pt x="267" y="115"/>
                </a:lnTo>
                <a:lnTo>
                  <a:pt x="276" y="132"/>
                </a:lnTo>
                <a:lnTo>
                  <a:pt x="291" y="141"/>
                </a:lnTo>
                <a:lnTo>
                  <a:pt x="306" y="147"/>
                </a:lnTo>
                <a:lnTo>
                  <a:pt x="330" y="153"/>
                </a:lnTo>
                <a:lnTo>
                  <a:pt x="347" y="151"/>
                </a:lnTo>
                <a:lnTo>
                  <a:pt x="366" y="154"/>
                </a:lnTo>
                <a:lnTo>
                  <a:pt x="384" y="147"/>
                </a:lnTo>
                <a:lnTo>
                  <a:pt x="398" y="139"/>
                </a:lnTo>
                <a:lnTo>
                  <a:pt x="417" y="130"/>
                </a:lnTo>
                <a:lnTo>
                  <a:pt x="422" y="120"/>
                </a:lnTo>
                <a:lnTo>
                  <a:pt x="426" y="111"/>
                </a:lnTo>
                <a:lnTo>
                  <a:pt x="431" y="99"/>
                </a:lnTo>
                <a:lnTo>
                  <a:pt x="432" y="84"/>
                </a:lnTo>
                <a:lnTo>
                  <a:pt x="426" y="69"/>
                </a:lnTo>
                <a:lnTo>
                  <a:pt x="417" y="55"/>
                </a:lnTo>
                <a:lnTo>
                  <a:pt x="404" y="42"/>
                </a:lnTo>
                <a:lnTo>
                  <a:pt x="399" y="33"/>
                </a:lnTo>
                <a:lnTo>
                  <a:pt x="393" y="24"/>
                </a:lnTo>
                <a:lnTo>
                  <a:pt x="393" y="12"/>
                </a:lnTo>
                <a:lnTo>
                  <a:pt x="399" y="3"/>
                </a:lnTo>
                <a:lnTo>
                  <a:pt x="411" y="0"/>
                </a:lnTo>
                <a:lnTo>
                  <a:pt x="689" y="0"/>
                </a:lnTo>
                <a:lnTo>
                  <a:pt x="689" y="292"/>
                </a:lnTo>
                <a:lnTo>
                  <a:pt x="680" y="298"/>
                </a:lnTo>
                <a:lnTo>
                  <a:pt x="665" y="297"/>
                </a:lnTo>
                <a:lnTo>
                  <a:pt x="651" y="292"/>
                </a:lnTo>
                <a:lnTo>
                  <a:pt x="636" y="274"/>
                </a:lnTo>
                <a:lnTo>
                  <a:pt x="621" y="268"/>
                </a:lnTo>
                <a:lnTo>
                  <a:pt x="608" y="264"/>
                </a:lnTo>
                <a:lnTo>
                  <a:pt x="597" y="264"/>
                </a:lnTo>
                <a:lnTo>
                  <a:pt x="584" y="265"/>
                </a:lnTo>
                <a:lnTo>
                  <a:pt x="563" y="276"/>
                </a:lnTo>
                <a:lnTo>
                  <a:pt x="549" y="288"/>
                </a:lnTo>
                <a:lnTo>
                  <a:pt x="542" y="306"/>
                </a:lnTo>
                <a:lnTo>
                  <a:pt x="539" y="324"/>
                </a:lnTo>
                <a:lnTo>
                  <a:pt x="539" y="346"/>
                </a:lnTo>
                <a:lnTo>
                  <a:pt x="539" y="360"/>
                </a:lnTo>
                <a:lnTo>
                  <a:pt x="540" y="372"/>
                </a:lnTo>
                <a:lnTo>
                  <a:pt x="543" y="384"/>
                </a:lnTo>
                <a:lnTo>
                  <a:pt x="554" y="406"/>
                </a:lnTo>
                <a:lnTo>
                  <a:pt x="567" y="423"/>
                </a:lnTo>
                <a:lnTo>
                  <a:pt x="588" y="430"/>
                </a:lnTo>
                <a:lnTo>
                  <a:pt x="606" y="430"/>
                </a:lnTo>
                <a:lnTo>
                  <a:pt x="627" y="426"/>
                </a:lnTo>
                <a:lnTo>
                  <a:pt x="635" y="418"/>
                </a:lnTo>
                <a:lnTo>
                  <a:pt x="648" y="406"/>
                </a:lnTo>
                <a:lnTo>
                  <a:pt x="663" y="399"/>
                </a:lnTo>
                <a:lnTo>
                  <a:pt x="678" y="397"/>
                </a:lnTo>
                <a:lnTo>
                  <a:pt x="689" y="406"/>
                </a:lnTo>
                <a:lnTo>
                  <a:pt x="689" y="688"/>
                </a:lnTo>
                <a:lnTo>
                  <a:pt x="407" y="688"/>
                </a:lnTo>
                <a:lnTo>
                  <a:pt x="398" y="694"/>
                </a:lnTo>
                <a:lnTo>
                  <a:pt x="392" y="714"/>
                </a:lnTo>
                <a:lnTo>
                  <a:pt x="398" y="729"/>
                </a:lnTo>
                <a:lnTo>
                  <a:pt x="411" y="741"/>
                </a:lnTo>
                <a:lnTo>
                  <a:pt x="417" y="750"/>
                </a:lnTo>
                <a:lnTo>
                  <a:pt x="425" y="759"/>
                </a:lnTo>
                <a:lnTo>
                  <a:pt x="431" y="778"/>
                </a:lnTo>
                <a:lnTo>
                  <a:pt x="428" y="793"/>
                </a:lnTo>
                <a:lnTo>
                  <a:pt x="417" y="817"/>
                </a:lnTo>
                <a:lnTo>
                  <a:pt x="408" y="825"/>
                </a:lnTo>
                <a:lnTo>
                  <a:pt x="393" y="832"/>
                </a:lnTo>
                <a:lnTo>
                  <a:pt x="381" y="835"/>
                </a:lnTo>
                <a:lnTo>
                  <a:pt x="365" y="838"/>
                </a:lnTo>
                <a:lnTo>
                  <a:pt x="345" y="840"/>
                </a:lnTo>
                <a:lnTo>
                  <a:pt x="333" y="838"/>
                </a:lnTo>
                <a:lnTo>
                  <a:pt x="314" y="835"/>
                </a:lnTo>
                <a:lnTo>
                  <a:pt x="297" y="831"/>
                </a:lnTo>
                <a:lnTo>
                  <a:pt x="288" y="822"/>
                </a:lnTo>
                <a:lnTo>
                  <a:pt x="276" y="813"/>
                </a:lnTo>
                <a:lnTo>
                  <a:pt x="272" y="799"/>
                </a:lnTo>
                <a:lnTo>
                  <a:pt x="264" y="787"/>
                </a:lnTo>
                <a:lnTo>
                  <a:pt x="267" y="768"/>
                </a:lnTo>
                <a:lnTo>
                  <a:pt x="272" y="750"/>
                </a:lnTo>
                <a:lnTo>
                  <a:pt x="278" y="742"/>
                </a:lnTo>
                <a:lnTo>
                  <a:pt x="291" y="735"/>
                </a:lnTo>
                <a:lnTo>
                  <a:pt x="296" y="726"/>
                </a:lnTo>
                <a:lnTo>
                  <a:pt x="300" y="717"/>
                </a:lnTo>
                <a:lnTo>
                  <a:pt x="302" y="702"/>
                </a:lnTo>
                <a:lnTo>
                  <a:pt x="290" y="688"/>
                </a:lnTo>
                <a:lnTo>
                  <a:pt x="0" y="688"/>
                </a:lnTo>
                <a:lnTo>
                  <a:pt x="0" y="403"/>
                </a:lnTo>
                <a:lnTo>
                  <a:pt x="9" y="391"/>
                </a:lnTo>
                <a:lnTo>
                  <a:pt x="23" y="393"/>
                </a:lnTo>
                <a:lnTo>
                  <a:pt x="35" y="400"/>
                </a:lnTo>
                <a:lnTo>
                  <a:pt x="48" y="411"/>
                </a:lnTo>
                <a:lnTo>
                  <a:pt x="63" y="424"/>
                </a:lnTo>
                <a:lnTo>
                  <a:pt x="77" y="426"/>
                </a:lnTo>
                <a:lnTo>
                  <a:pt x="90" y="429"/>
                </a:lnTo>
                <a:lnTo>
                  <a:pt x="102" y="427"/>
                </a:lnTo>
                <a:lnTo>
                  <a:pt x="111" y="423"/>
                </a:lnTo>
                <a:lnTo>
                  <a:pt x="123" y="417"/>
                </a:lnTo>
                <a:lnTo>
                  <a:pt x="131" y="409"/>
                </a:lnTo>
                <a:lnTo>
                  <a:pt x="143" y="399"/>
                </a:lnTo>
                <a:lnTo>
                  <a:pt x="149" y="375"/>
                </a:lnTo>
                <a:lnTo>
                  <a:pt x="152" y="355"/>
                </a:lnTo>
                <a:lnTo>
                  <a:pt x="150" y="334"/>
                </a:lnTo>
                <a:lnTo>
                  <a:pt x="147" y="321"/>
                </a:lnTo>
                <a:lnTo>
                  <a:pt x="144" y="303"/>
                </a:lnTo>
                <a:lnTo>
                  <a:pt x="134" y="289"/>
                </a:lnTo>
                <a:lnTo>
                  <a:pt x="128" y="280"/>
                </a:lnTo>
                <a:lnTo>
                  <a:pt x="120" y="270"/>
                </a:lnTo>
                <a:lnTo>
                  <a:pt x="98" y="259"/>
                </a:lnTo>
                <a:lnTo>
                  <a:pt x="83" y="261"/>
                </a:lnTo>
                <a:lnTo>
                  <a:pt x="69" y="264"/>
                </a:lnTo>
                <a:lnTo>
                  <a:pt x="57" y="271"/>
                </a:lnTo>
                <a:lnTo>
                  <a:pt x="48" y="277"/>
                </a:lnTo>
                <a:lnTo>
                  <a:pt x="39" y="283"/>
                </a:lnTo>
                <a:lnTo>
                  <a:pt x="27" y="292"/>
                </a:lnTo>
                <a:lnTo>
                  <a:pt x="12" y="297"/>
                </a:lnTo>
                <a:lnTo>
                  <a:pt x="0" y="285"/>
                </a:ln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12000" tIns="468000" rIns="72000" bIns="36000" anchor="ctr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400" dirty="0">
              <a:solidFill>
                <a:prstClr val="white"/>
              </a:solidFill>
              <a:cs typeface="Calibri" pitchFamily="34" charset="0"/>
            </a:endParaRPr>
          </a:p>
        </p:txBody>
      </p:sp>
      <p:sp useBgFill="1">
        <p:nvSpPr>
          <p:cNvPr id="44" name="Freeform 38"/>
          <p:cNvSpPr>
            <a:spLocks/>
          </p:cNvSpPr>
          <p:nvPr/>
        </p:nvSpPr>
        <p:spPr bwMode="auto">
          <a:xfrm>
            <a:off x="323528" y="2060848"/>
            <a:ext cx="1843548" cy="1487687"/>
          </a:xfrm>
          <a:custGeom>
            <a:avLst/>
            <a:gdLst>
              <a:gd name="T0" fmla="*/ 0 w 838"/>
              <a:gd name="T1" fmla="*/ 0 h 692"/>
              <a:gd name="T2" fmla="*/ 689 w 838"/>
              <a:gd name="T3" fmla="*/ 0 h 692"/>
              <a:gd name="T4" fmla="*/ 689 w 838"/>
              <a:gd name="T5" fmla="*/ 294 h 692"/>
              <a:gd name="T6" fmla="*/ 771 w 838"/>
              <a:gd name="T7" fmla="*/ 271 h 692"/>
              <a:gd name="T8" fmla="*/ 838 w 838"/>
              <a:gd name="T9" fmla="*/ 353 h 692"/>
              <a:gd name="T10" fmla="*/ 778 w 838"/>
              <a:gd name="T11" fmla="*/ 433 h 692"/>
              <a:gd name="T12" fmla="*/ 689 w 838"/>
              <a:gd name="T13" fmla="*/ 405 h 692"/>
              <a:gd name="T14" fmla="*/ 689 w 838"/>
              <a:gd name="T15" fmla="*/ 690 h 692"/>
              <a:gd name="T16" fmla="*/ 397 w 838"/>
              <a:gd name="T17" fmla="*/ 690 h 692"/>
              <a:gd name="T18" fmla="*/ 426 w 838"/>
              <a:gd name="T19" fmla="*/ 605 h 692"/>
              <a:gd name="T20" fmla="*/ 346 w 838"/>
              <a:gd name="T21" fmla="*/ 540 h 692"/>
              <a:gd name="T22" fmla="*/ 261 w 838"/>
              <a:gd name="T23" fmla="*/ 606 h 692"/>
              <a:gd name="T24" fmla="*/ 289 w 838"/>
              <a:gd name="T25" fmla="*/ 690 h 692"/>
              <a:gd name="T26" fmla="*/ 0 w 838"/>
              <a:gd name="T27" fmla="*/ 690 h 692"/>
              <a:gd name="T28" fmla="*/ 0 w 838"/>
              <a:gd name="T29" fmla="*/ 0 h 69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838"/>
              <a:gd name="T46" fmla="*/ 0 h 692"/>
              <a:gd name="T47" fmla="*/ 838 w 838"/>
              <a:gd name="T48" fmla="*/ 692 h 69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838" h="692">
                <a:moveTo>
                  <a:pt x="0" y="0"/>
                </a:moveTo>
                <a:lnTo>
                  <a:pt x="689" y="0"/>
                </a:lnTo>
                <a:cubicBezTo>
                  <a:pt x="689" y="0"/>
                  <a:pt x="690" y="248"/>
                  <a:pt x="689" y="294"/>
                </a:cubicBezTo>
                <a:cubicBezTo>
                  <a:pt x="718" y="340"/>
                  <a:pt x="724" y="277"/>
                  <a:pt x="771" y="271"/>
                </a:cubicBezTo>
                <a:cubicBezTo>
                  <a:pt x="818" y="265"/>
                  <a:pt x="838" y="302"/>
                  <a:pt x="838" y="353"/>
                </a:cubicBezTo>
                <a:cubicBezTo>
                  <a:pt x="838" y="404"/>
                  <a:pt x="823" y="431"/>
                  <a:pt x="778" y="433"/>
                </a:cubicBezTo>
                <a:cubicBezTo>
                  <a:pt x="733" y="435"/>
                  <a:pt x="715" y="370"/>
                  <a:pt x="689" y="405"/>
                </a:cubicBezTo>
                <a:cubicBezTo>
                  <a:pt x="689" y="547"/>
                  <a:pt x="689" y="690"/>
                  <a:pt x="689" y="690"/>
                </a:cubicBezTo>
                <a:cubicBezTo>
                  <a:pt x="689" y="690"/>
                  <a:pt x="438" y="692"/>
                  <a:pt x="397" y="690"/>
                </a:cubicBezTo>
                <a:cubicBezTo>
                  <a:pt x="367" y="651"/>
                  <a:pt x="426" y="640"/>
                  <a:pt x="426" y="605"/>
                </a:cubicBezTo>
                <a:cubicBezTo>
                  <a:pt x="426" y="570"/>
                  <a:pt x="408" y="539"/>
                  <a:pt x="346" y="540"/>
                </a:cubicBezTo>
                <a:cubicBezTo>
                  <a:pt x="284" y="541"/>
                  <a:pt x="261" y="567"/>
                  <a:pt x="261" y="606"/>
                </a:cubicBezTo>
                <a:cubicBezTo>
                  <a:pt x="261" y="645"/>
                  <a:pt x="322" y="648"/>
                  <a:pt x="289" y="690"/>
                </a:cubicBezTo>
                <a:cubicBezTo>
                  <a:pt x="145" y="690"/>
                  <a:pt x="0" y="690"/>
                  <a:pt x="0" y="690"/>
                </a:cubicBezTo>
                <a:lnTo>
                  <a:pt x="0" y="0"/>
                </a:ln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5" name="Freeform 37"/>
          <p:cNvSpPr>
            <a:spLocks/>
          </p:cNvSpPr>
          <p:nvPr/>
        </p:nvSpPr>
        <p:spPr bwMode="auto">
          <a:xfrm>
            <a:off x="1832285" y="2060848"/>
            <a:ext cx="1846472" cy="1813343"/>
          </a:xfrm>
          <a:custGeom>
            <a:avLst/>
            <a:gdLst>
              <a:gd name="T0" fmla="*/ 690 w 840"/>
              <a:gd name="T1" fmla="*/ 0 h 840"/>
              <a:gd name="T2" fmla="*/ 690 w 840"/>
              <a:gd name="T3" fmla="*/ 286 h 840"/>
              <a:gd name="T4" fmla="*/ 768 w 840"/>
              <a:gd name="T5" fmla="*/ 272 h 840"/>
              <a:gd name="T6" fmla="*/ 840 w 840"/>
              <a:gd name="T7" fmla="*/ 342 h 840"/>
              <a:gd name="T8" fmla="*/ 774 w 840"/>
              <a:gd name="T9" fmla="*/ 424 h 840"/>
              <a:gd name="T10" fmla="*/ 690 w 840"/>
              <a:gd name="T11" fmla="*/ 394 h 840"/>
              <a:gd name="T12" fmla="*/ 690 w 840"/>
              <a:gd name="T13" fmla="*/ 688 h 840"/>
              <a:gd name="T14" fmla="*/ 406 w 840"/>
              <a:gd name="T15" fmla="*/ 688 h 840"/>
              <a:gd name="T16" fmla="*/ 432 w 840"/>
              <a:gd name="T17" fmla="*/ 773 h 840"/>
              <a:gd name="T18" fmla="*/ 345 w 840"/>
              <a:gd name="T19" fmla="*/ 840 h 840"/>
              <a:gd name="T20" fmla="*/ 263 w 840"/>
              <a:gd name="T21" fmla="*/ 775 h 840"/>
              <a:gd name="T22" fmla="*/ 294 w 840"/>
              <a:gd name="T23" fmla="*/ 688 h 840"/>
              <a:gd name="T24" fmla="*/ 0 w 840"/>
              <a:gd name="T25" fmla="*/ 688 h 840"/>
              <a:gd name="T26" fmla="*/ 0 w 840"/>
              <a:gd name="T27" fmla="*/ 400 h 840"/>
              <a:gd name="T28" fmla="*/ 82 w 840"/>
              <a:gd name="T29" fmla="*/ 425 h 840"/>
              <a:gd name="T30" fmla="*/ 152 w 840"/>
              <a:gd name="T31" fmla="*/ 346 h 840"/>
              <a:gd name="T32" fmla="*/ 90 w 840"/>
              <a:gd name="T33" fmla="*/ 270 h 840"/>
              <a:gd name="T34" fmla="*/ 2 w 840"/>
              <a:gd name="T35" fmla="*/ 289 h 840"/>
              <a:gd name="T36" fmla="*/ 2 w 840"/>
              <a:gd name="T37" fmla="*/ 1 h 840"/>
              <a:gd name="T38" fmla="*/ 690 w 840"/>
              <a:gd name="T39" fmla="*/ 0 h 840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840"/>
              <a:gd name="T61" fmla="*/ 0 h 840"/>
              <a:gd name="T62" fmla="*/ 840 w 840"/>
              <a:gd name="T63" fmla="*/ 840 h 840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840" h="840">
                <a:moveTo>
                  <a:pt x="690" y="0"/>
                </a:moveTo>
                <a:cubicBezTo>
                  <a:pt x="690" y="77"/>
                  <a:pt x="690" y="172"/>
                  <a:pt x="690" y="286"/>
                </a:cubicBezTo>
                <a:cubicBezTo>
                  <a:pt x="712" y="338"/>
                  <a:pt x="712" y="276"/>
                  <a:pt x="768" y="272"/>
                </a:cubicBezTo>
                <a:cubicBezTo>
                  <a:pt x="824" y="268"/>
                  <a:pt x="840" y="290"/>
                  <a:pt x="840" y="342"/>
                </a:cubicBezTo>
                <a:cubicBezTo>
                  <a:pt x="840" y="394"/>
                  <a:pt x="832" y="422"/>
                  <a:pt x="774" y="424"/>
                </a:cubicBezTo>
                <a:cubicBezTo>
                  <a:pt x="716" y="426"/>
                  <a:pt x="726" y="364"/>
                  <a:pt x="690" y="394"/>
                </a:cubicBezTo>
                <a:cubicBezTo>
                  <a:pt x="690" y="434"/>
                  <a:pt x="688" y="598"/>
                  <a:pt x="690" y="688"/>
                </a:cubicBezTo>
                <a:cubicBezTo>
                  <a:pt x="690" y="688"/>
                  <a:pt x="455" y="688"/>
                  <a:pt x="406" y="688"/>
                </a:cubicBezTo>
                <a:cubicBezTo>
                  <a:pt x="371" y="720"/>
                  <a:pt x="429" y="729"/>
                  <a:pt x="432" y="773"/>
                </a:cubicBezTo>
                <a:cubicBezTo>
                  <a:pt x="435" y="817"/>
                  <a:pt x="396" y="840"/>
                  <a:pt x="345" y="840"/>
                </a:cubicBezTo>
                <a:cubicBezTo>
                  <a:pt x="294" y="840"/>
                  <a:pt x="263" y="818"/>
                  <a:pt x="263" y="775"/>
                </a:cubicBezTo>
                <a:cubicBezTo>
                  <a:pt x="263" y="732"/>
                  <a:pt x="316" y="730"/>
                  <a:pt x="294" y="688"/>
                </a:cubicBezTo>
                <a:cubicBezTo>
                  <a:pt x="153" y="688"/>
                  <a:pt x="59" y="688"/>
                  <a:pt x="0" y="688"/>
                </a:cubicBezTo>
                <a:cubicBezTo>
                  <a:pt x="0" y="622"/>
                  <a:pt x="0" y="442"/>
                  <a:pt x="0" y="400"/>
                </a:cubicBezTo>
                <a:cubicBezTo>
                  <a:pt x="38" y="362"/>
                  <a:pt x="47" y="425"/>
                  <a:pt x="82" y="425"/>
                </a:cubicBezTo>
                <a:cubicBezTo>
                  <a:pt x="117" y="425"/>
                  <a:pt x="153" y="408"/>
                  <a:pt x="152" y="346"/>
                </a:cubicBezTo>
                <a:cubicBezTo>
                  <a:pt x="151" y="284"/>
                  <a:pt x="124" y="272"/>
                  <a:pt x="90" y="270"/>
                </a:cubicBezTo>
                <a:cubicBezTo>
                  <a:pt x="56" y="268"/>
                  <a:pt x="26" y="344"/>
                  <a:pt x="2" y="289"/>
                </a:cubicBezTo>
                <a:cubicBezTo>
                  <a:pt x="2" y="145"/>
                  <a:pt x="2" y="1"/>
                  <a:pt x="2" y="1"/>
                </a:cubicBezTo>
                <a:cubicBezTo>
                  <a:pt x="116" y="2"/>
                  <a:pt x="554" y="1"/>
                  <a:pt x="690" y="0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 useBgFill="1">
        <p:nvSpPr>
          <p:cNvPr id="46" name="Freeform 42"/>
          <p:cNvSpPr>
            <a:spLocks/>
          </p:cNvSpPr>
          <p:nvPr/>
        </p:nvSpPr>
        <p:spPr bwMode="auto">
          <a:xfrm>
            <a:off x="3348351" y="2060848"/>
            <a:ext cx="1511681" cy="1813343"/>
          </a:xfrm>
          <a:custGeom>
            <a:avLst/>
            <a:gdLst>
              <a:gd name="T0" fmla="*/ 688 w 688"/>
              <a:gd name="T1" fmla="*/ 1 h 840"/>
              <a:gd name="T2" fmla="*/ 688 w 688"/>
              <a:gd name="T3" fmla="*/ 688 h 840"/>
              <a:gd name="T4" fmla="*/ 404 w 688"/>
              <a:gd name="T5" fmla="*/ 688 h 840"/>
              <a:gd name="T6" fmla="*/ 430 w 688"/>
              <a:gd name="T7" fmla="*/ 773 h 840"/>
              <a:gd name="T8" fmla="*/ 343 w 688"/>
              <a:gd name="T9" fmla="*/ 840 h 840"/>
              <a:gd name="T10" fmla="*/ 261 w 688"/>
              <a:gd name="T11" fmla="*/ 775 h 840"/>
              <a:gd name="T12" fmla="*/ 294 w 688"/>
              <a:gd name="T13" fmla="*/ 686 h 840"/>
              <a:gd name="T14" fmla="*/ 0 w 688"/>
              <a:gd name="T15" fmla="*/ 686 h 840"/>
              <a:gd name="T16" fmla="*/ 0 w 688"/>
              <a:gd name="T17" fmla="*/ 396 h 840"/>
              <a:gd name="T18" fmla="*/ 82 w 688"/>
              <a:gd name="T19" fmla="*/ 424 h 840"/>
              <a:gd name="T20" fmla="*/ 150 w 688"/>
              <a:gd name="T21" fmla="*/ 346 h 840"/>
              <a:gd name="T22" fmla="*/ 86 w 688"/>
              <a:gd name="T23" fmla="*/ 272 h 840"/>
              <a:gd name="T24" fmla="*/ 0 w 688"/>
              <a:gd name="T25" fmla="*/ 278 h 840"/>
              <a:gd name="T26" fmla="*/ 0 w 688"/>
              <a:gd name="T27" fmla="*/ 1 h 840"/>
              <a:gd name="T28" fmla="*/ 688 w 688"/>
              <a:gd name="T29" fmla="*/ 1 h 84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688"/>
              <a:gd name="T46" fmla="*/ 0 h 840"/>
              <a:gd name="T47" fmla="*/ 688 w 688"/>
              <a:gd name="T48" fmla="*/ 840 h 840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688" h="840">
                <a:moveTo>
                  <a:pt x="688" y="1"/>
                </a:moveTo>
                <a:cubicBezTo>
                  <a:pt x="688" y="129"/>
                  <a:pt x="687" y="558"/>
                  <a:pt x="688" y="688"/>
                </a:cubicBezTo>
                <a:cubicBezTo>
                  <a:pt x="688" y="688"/>
                  <a:pt x="453" y="688"/>
                  <a:pt x="404" y="688"/>
                </a:cubicBezTo>
                <a:cubicBezTo>
                  <a:pt x="369" y="720"/>
                  <a:pt x="427" y="729"/>
                  <a:pt x="430" y="773"/>
                </a:cubicBezTo>
                <a:cubicBezTo>
                  <a:pt x="433" y="817"/>
                  <a:pt x="394" y="840"/>
                  <a:pt x="343" y="840"/>
                </a:cubicBezTo>
                <a:cubicBezTo>
                  <a:pt x="292" y="840"/>
                  <a:pt x="261" y="818"/>
                  <a:pt x="261" y="775"/>
                </a:cubicBezTo>
                <a:cubicBezTo>
                  <a:pt x="261" y="732"/>
                  <a:pt x="316" y="728"/>
                  <a:pt x="294" y="686"/>
                </a:cubicBezTo>
                <a:cubicBezTo>
                  <a:pt x="153" y="686"/>
                  <a:pt x="59" y="686"/>
                  <a:pt x="0" y="686"/>
                </a:cubicBezTo>
                <a:cubicBezTo>
                  <a:pt x="0" y="620"/>
                  <a:pt x="0" y="438"/>
                  <a:pt x="0" y="396"/>
                </a:cubicBezTo>
                <a:cubicBezTo>
                  <a:pt x="30" y="356"/>
                  <a:pt x="47" y="424"/>
                  <a:pt x="82" y="424"/>
                </a:cubicBezTo>
                <a:cubicBezTo>
                  <a:pt x="117" y="424"/>
                  <a:pt x="150" y="396"/>
                  <a:pt x="150" y="346"/>
                </a:cubicBezTo>
                <a:cubicBezTo>
                  <a:pt x="150" y="296"/>
                  <a:pt x="126" y="272"/>
                  <a:pt x="86" y="272"/>
                </a:cubicBezTo>
                <a:cubicBezTo>
                  <a:pt x="46" y="272"/>
                  <a:pt x="14" y="348"/>
                  <a:pt x="0" y="278"/>
                </a:cubicBezTo>
                <a:cubicBezTo>
                  <a:pt x="0" y="134"/>
                  <a:pt x="0" y="1"/>
                  <a:pt x="0" y="1"/>
                </a:cubicBezTo>
                <a:cubicBezTo>
                  <a:pt x="114" y="2"/>
                  <a:pt x="550" y="0"/>
                  <a:pt x="688" y="1"/>
                </a:cubicBezTo>
                <a:close/>
              </a:path>
            </a:pathLst>
          </a:custGeom>
          <a:ln w="3175">
            <a:noFill/>
            <a:prstDash val="sysDot"/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72000" tIns="36000" rIns="72000" bIns="36000"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ru-RU" sz="2000" dirty="0">
              <a:solidFill>
                <a:srgbClr val="F79646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Укажи верное выражение </a:t>
            </a:r>
          </a:p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Из 23 вычесть сумму чисел 14 и 8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6" name="Овал 15"/>
          <p:cNvSpPr/>
          <p:nvPr/>
        </p:nvSpPr>
        <p:spPr>
          <a:xfrm>
            <a:off x="5039520" y="1700808"/>
            <a:ext cx="3996976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23-14+8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7" name="Овал 16">
            <a:hlinkClick r:id="rId3" action="ppaction://hlinksldjump">
              <a:snd r:embed="rId4" name="chimes.wav"/>
            </a:hlinkClick>
          </p:cNvPr>
          <p:cNvSpPr/>
          <p:nvPr/>
        </p:nvSpPr>
        <p:spPr>
          <a:xfrm>
            <a:off x="5111528" y="2572100"/>
            <a:ext cx="3996976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23-(14+8)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18" name="Овал 17"/>
          <p:cNvSpPr/>
          <p:nvPr/>
        </p:nvSpPr>
        <p:spPr>
          <a:xfrm>
            <a:off x="5090881" y="3508439"/>
            <a:ext cx="3996976" cy="76265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23+(14-8)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26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28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Ludmila\Desktop\Рисунок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42956" y="4604558"/>
            <a:ext cx="2271340" cy="20748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Рамка 30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5" name="Блок-схема: узел суммирования 24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27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Управляющая кнопка: далее 32">
            <a:hlinkClick r:id="" action="ppaction://hlinkshowjump?jump=nextslide" highlightClick="1"/>
          </p:cNvPr>
          <p:cNvSpPr/>
          <p:nvPr/>
        </p:nvSpPr>
        <p:spPr>
          <a:xfrm>
            <a:off x="8640452" y="6318916"/>
            <a:ext cx="360040" cy="360040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1844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0" grpId="0" animBg="1"/>
      <p:bldP spid="16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 l="2000" t="28000" r="46000" b="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конец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17464" y="5671401"/>
            <a:ext cx="609600" cy="609600"/>
          </a:xfrm>
          <a:prstGeom prst="rect">
            <a:avLst/>
          </a:prstGeom>
        </p:spPr>
      </p:pic>
      <p:pic>
        <p:nvPicPr>
          <p:cNvPr id="4" name="василисы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189531" y="2089839"/>
            <a:ext cx="609600" cy="609600"/>
          </a:xfrm>
          <a:prstGeom prst="rect">
            <a:avLst/>
          </a:prstGeom>
        </p:spPr>
      </p:pic>
      <p:sp>
        <p:nvSpPr>
          <p:cNvPr id="24" name="Рамка 23"/>
          <p:cNvSpPr/>
          <p:nvPr/>
        </p:nvSpPr>
        <p:spPr>
          <a:xfrm>
            <a:off x="179512" y="1920016"/>
            <a:ext cx="4788000" cy="4688934"/>
          </a:xfrm>
          <a:prstGeom prst="frame">
            <a:avLst>
              <a:gd name="adj1" fmla="val 3202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683568" y="188640"/>
            <a:ext cx="7740920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9600" b="1" dirty="0" smtClean="0">
                <a:solidFill>
                  <a:srgbClr val="C00000"/>
                </a:solidFill>
                <a:latin typeface="Monotype Corsiva" pitchFamily="66" charset="0"/>
              </a:rPr>
              <a:t>Отлично!</a:t>
            </a:r>
            <a:endParaRPr lang="ru-RU" sz="9600" b="1" dirty="0">
              <a:solidFill>
                <a:srgbClr val="C00000"/>
              </a:solidFill>
              <a:latin typeface="Monotype Corsiva" pitchFamily="66" charset="0"/>
            </a:endParaRPr>
          </a:p>
        </p:txBody>
      </p:sp>
      <p:sp>
        <p:nvSpPr>
          <p:cNvPr id="16" name="Овал 15">
            <a:hlinkClick r:id="rId8" action="ppaction://hlinksldjump"/>
          </p:cNvPr>
          <p:cNvSpPr/>
          <p:nvPr/>
        </p:nvSpPr>
        <p:spPr>
          <a:xfrm>
            <a:off x="5623036" y="1920016"/>
            <a:ext cx="2801452" cy="94924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Monotype Corsiva" pitchFamily="66" charset="0"/>
              </a:rPr>
              <a:t>Раскраски</a:t>
            </a:r>
            <a:endParaRPr lang="ru-RU" sz="3600" b="1" dirty="0">
              <a:solidFill>
                <a:srgbClr val="002060"/>
              </a:solidFill>
              <a:latin typeface="Monotype Corsiva" pitchFamily="66" charset="0"/>
            </a:endParaRPr>
          </a:p>
        </p:txBody>
      </p:sp>
      <p:pic>
        <p:nvPicPr>
          <p:cNvPr id="1026" name="Picture 2" descr="&quot;&amp;Vcy;&amp;ocy;&amp;vcy;&amp;kcy;&amp;acy; &amp;vcy; &amp;Tcy;&amp;rcy;&amp;icy;&amp;dcy;&amp;iecy;&amp;vcy;&amp;yacy;&amp;tcy;&amp;ocy;&amp;mcy; &amp;tscy;&amp;acy;&amp;rcy;&amp;scy;&amp;tcy;&amp;vcy;&amp;iecy;&quot; - &amp;Vcy;&amp;ocy;&amp;rcy;&amp;ocy;&amp;tcy;&amp;icy;&amp;lcy;&amp;acy;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57889" y="4264483"/>
            <a:ext cx="1422358" cy="219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Stock Vectors - Spring Frame 2 &amp;Vcy;&amp;iecy;&amp;scy;&amp;iecy;&amp;ncy;&amp;ncy;&amp;icy;&amp;iecy; &amp;rcy;&amp;acy;&amp;mcy;&amp;kcy;&amp;icy; &quot; &amp;Vcy;&amp;iecy;&amp;kcy;&amp;tcy;&amp;ocy;&amp;rcy;&amp;ncy;&amp;ycy;&amp;iecy; &amp;kcy;&amp;lcy;&amp;icy;&amp;pcy;&amp;acy;&amp;rcy;&amp;tcy;&amp;ycy;, &amp;tcy;&amp;iecy;&amp;kcy;&amp;scy;&amp;tcy;&amp;ucy;&amp;rcy;&amp;ncy;&amp;ycy;&amp;iecy; &amp;fcy;&amp;ocy;&amp;ncy;&amp;ycy;, &amp;bcy;&amp;iecy;&amp;kcy;&amp;gcy;&amp;rcy;&amp;acy;&amp;ucy;&amp;ncy;&amp;dcy;&amp;ycy;, AI, EPS, SV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81" r="50000"/>
          <a:stretch/>
        </p:blipFill>
        <p:spPr bwMode="auto">
          <a:xfrm flipH="1">
            <a:off x="7884488" y="5340764"/>
            <a:ext cx="1080000" cy="940237"/>
          </a:xfrm>
          <a:prstGeom prst="rect">
            <a:avLst/>
          </a:prstGeom>
          <a:noFill/>
        </p:spPr>
      </p:pic>
      <p:pic>
        <p:nvPicPr>
          <p:cNvPr id="14" name="Picture 2" descr="&amp;Ncy;&amp;acy;&amp;tcy;&amp;yacy;&amp;zhcy;&amp;ncy;&amp;ycy;&amp;iecy; &amp;pcy;&amp;ocy;&amp;tcy;&amp;ocy;&amp;lcy;&amp;kcy;&amp;icy; -&amp;Fcy;&amp;ocy;&amp;tcy;&amp;ocy;&amp;pcy;&amp;iecy;&amp;chcy;&amp;acy;&amp;tcy;&amp;softcy; &amp;ncy;&amp;acy; &amp;pcy;&amp;ocy;&amp;tcy;&amp;ocy;&amp;lcy;&amp;kcy;&amp;acy;&amp;khcy; -&amp;Bcy;&amp;acy;&amp;bcy;&amp;ocy;&amp;chcy;&amp;kcy;&amp;icy; -&amp;scy;&amp;tcy;&amp;rcy;&amp;acy;&amp;ncy;&amp;icy;&amp;tscy;&amp;acy; 3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6" r="37247" b="71592"/>
          <a:stretch/>
        </p:blipFill>
        <p:spPr bwMode="auto">
          <a:xfrm rot="710706">
            <a:off x="7834022" y="4916302"/>
            <a:ext cx="462527" cy="38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By Performance Sonho - Sonho &amp;Kcy;&amp;ocy;&amp;lcy;&amp;lcy;&amp;iecy;&amp;kcy;&amp;tscy;&amp;icy;&amp;yacy; - Performance Maria de Fatima - trendMe.net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0028">
            <a:off x="41650" y="811145"/>
            <a:ext cx="1116592" cy="11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&amp;Vcy;&amp;scy;&amp;iocy; &amp;dcy;&amp;lcy;&amp;yacy; &amp;fcy;&amp;ocy;&amp;tcy;&amp;ocy;&amp;shcy;&amp;ocy;&amp;pcy;&amp;acy;. &amp;fcy;&amp;ocy;&amp;tcy;&amp;ocy;&amp;rcy;&amp;acy;&amp;mcy;&amp;kcy;&amp;icy;. &amp;shcy;&amp;acy;&amp;bcy;&amp;lcy;&amp;ocy;&amp;ncy;&amp;ycy;. &amp;kcy;&amp;lcy;&amp;icy;&amp;pcy;&amp;acy;&amp;rcy;&amp;tcy;&amp;ycy;. &amp;rcy;&amp;acy;&amp;mcy;&amp;kcy;&amp;icy;. &amp;icy;&amp;scy;&amp;khcy;&amp;ocy;&amp;dcy;&amp;ncy;&amp;icy;&amp;kcy;&amp;icy;. &amp;tcy;&amp;iecy;&amp;kcy;&amp;scy;&amp;tcy;&amp;ucy;&amp;rcy;&amp;ycy;. &amp;icy;&amp;kcy;&amp;ocy;&amp;ncy;&amp;kcy;&amp;icy;. &amp;fcy;&amp;ocy;&amp;tcy;&amp;ocy;&amp;ecy;&amp;fcy;&amp;fcy;&amp;iecy;&amp;kcy;&amp;tcy;&amp;ycy;. &amp;zcy;&amp;acy;&amp;gcy;&amp;ocy;&amp;tcy;&amp;ocy;&amp;vcy;&amp;kcy;&amp;icy; &amp;dcy;&amp;lcy;&amp;yacy; &amp;fcy;&amp;ocy;&amp;tcy;&amp;ocy;&amp;shcy;&amp;ocy;&amp;pcy;&amp;acy;. &amp;tcy;&amp;iecy;&amp;mcy;&amp;ycy;. &amp;scy;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36" r="61576" b="46031"/>
          <a:stretch/>
        </p:blipFill>
        <p:spPr bwMode="auto">
          <a:xfrm rot="1599861">
            <a:off x="4907611" y="4449988"/>
            <a:ext cx="1009749" cy="772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Управляющая кнопка: сведения 20">
            <a:hlinkClick r:id="rId14" action="ppaction://hlinksldjump" highlightClick="1"/>
          </p:cNvPr>
          <p:cNvSpPr/>
          <p:nvPr/>
        </p:nvSpPr>
        <p:spPr>
          <a:xfrm>
            <a:off x="179512" y="6318916"/>
            <a:ext cx="432048" cy="360040"/>
          </a:xfrm>
          <a:prstGeom prst="actionButtonInformation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Рамка 17"/>
          <p:cNvSpPr/>
          <p:nvPr/>
        </p:nvSpPr>
        <p:spPr>
          <a:xfrm>
            <a:off x="-36512" y="-27384"/>
            <a:ext cx="9180000" cy="6876000"/>
          </a:xfrm>
          <a:prstGeom prst="frame">
            <a:avLst>
              <a:gd name="adj1" fmla="val 2278"/>
            </a:avLst>
          </a:prstGeom>
          <a:blipFill dpi="0" rotWithShape="1"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0" name="Блок-схема: узел суммирования 19">
            <a:hlinkClick r:id="" action="ppaction://hlinkshowjump?jump=endshow"/>
          </p:cNvPr>
          <p:cNvSpPr/>
          <p:nvPr/>
        </p:nvSpPr>
        <p:spPr>
          <a:xfrm>
            <a:off x="5292080" y="6525344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3" name="Picture 12" descr="&amp;Ncy;&amp;acy;&amp;bcy;&amp;ocy;&amp;rcy; &amp;tscy;&amp;vcy;&amp;iecy;&amp;tcy;&amp;ocy;&amp;chcy;&amp;ncy;&amp;ycy;&amp;khcy; &amp;rcy;&amp;acy;&amp;zcy;&amp;dcy;&amp;iecy;&amp;lcy;&amp;icy;&amp;tcy;&amp;iecy;&amp;lcy;&amp;iecy;&amp;jcy; &amp;dcy;&amp;lcy;&amp;yacy; &amp;ocy;&amp;fcy;&amp;ocy;&amp;rcy;&amp;mcy;&amp;lcy;&amp;iecy;&amp;ncy;&amp;icy;&amp;yacy; - &amp;Vcy;&amp;scy;&amp;iocy; &amp;dcy;&amp;lcy;&amp;yacy; &amp;tcy;&amp;vcy;&amp;ocy;&amp;iecy;&amp;jcy; &amp;scy;&amp;tcy;&amp;rcy;&amp;acy;&amp;ncy;&amp;icy;&amp;chcy;&amp;kcy;&amp;icy;- &amp;yacy;.&amp;rcy;&amp;ucy;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1340975">
            <a:off x="8095278" y="117603"/>
            <a:ext cx="986372" cy="69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0342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6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67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187624" y="1484784"/>
            <a:ext cx="7772400" cy="1955303"/>
          </a:xfrm>
        </p:spPr>
        <p:txBody>
          <a:bodyPr/>
          <a:lstStyle/>
          <a:p>
            <a:r>
              <a:rPr lang="ru-RU" sz="5400" dirty="0" smtClean="0"/>
              <a:t>Вовка в математическом царстве</a:t>
            </a:r>
            <a:endParaRPr lang="ru-RU" sz="5400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Picture 2" descr="C:\Users\User\AppData\Local\Temp\Rar$DIa0.502\полянка2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987178" y="476672"/>
            <a:ext cx="3896003" cy="2123658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ru-RU" sz="44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anose="020F0502020204030204" pitchFamily="34" charset="0"/>
              </a:rPr>
              <a:t>Вовка </a:t>
            </a:r>
          </a:p>
          <a:p>
            <a:pPr algn="ctr"/>
            <a:r>
              <a:rPr lang="ru-RU" sz="44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anose="020F0502020204030204" pitchFamily="34" charset="0"/>
              </a:rPr>
              <a:t>в  тридевятом  </a:t>
            </a:r>
          </a:p>
          <a:p>
            <a:pPr algn="ctr"/>
            <a:r>
              <a:rPr lang="ru-RU" sz="44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anose="020F0502020204030204" pitchFamily="34" charset="0"/>
              </a:rPr>
              <a:t>царстве</a:t>
            </a:r>
            <a:endParaRPr lang="ru-RU" sz="44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anose="020F0502020204030204" pitchFamily="34" charset="0"/>
            </a:endParaRPr>
          </a:p>
        </p:txBody>
      </p:sp>
      <p:pic>
        <p:nvPicPr>
          <p:cNvPr id="7" name="Picture 4" descr="C:\Users\User\Desktop\ВОВКА Ц.png"/>
          <p:cNvPicPr>
            <a:picLocks noChangeAspect="1" noChangeArrowheads="1"/>
          </p:cNvPicPr>
          <p:nvPr/>
        </p:nvPicPr>
        <p:blipFill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9592" y="3303557"/>
            <a:ext cx="2736304" cy="3242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150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6" name="Picture 2" descr="C:\Users\User\AppData\Local\Temp\Rar$DIa0.502\полянка2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ser\Desktop\90747470_2418775_zabor3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75856" y="1595511"/>
            <a:ext cx="3765798" cy="376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ser\Desktop\90747470_2418775_zabor3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60" y="1348283"/>
            <a:ext cx="4161434" cy="4161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ser\Desktop\царь ц.png"/>
          <p:cNvPicPr>
            <a:picLocks noChangeAspect="1" noChangeArrowheads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00436" y="2492896"/>
            <a:ext cx="3243564" cy="402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ser\Desktop\ВОВКА Ц.png"/>
          <p:cNvPicPr>
            <a:picLocks noChangeAspect="1" noChangeArrowheads="1"/>
          </p:cNvPicPr>
          <p:nvPr/>
        </p:nvPicPr>
        <p:blipFill>
          <a:blip r:embed="rId6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87624" y="3337446"/>
            <a:ext cx="2461526" cy="291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23928" y="332656"/>
            <a:ext cx="51157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latin typeface="Calibri" panose="020F0502020204030204" pitchFamily="34" charset="0"/>
              </a:rPr>
              <a:t>Видит Вовка стоит возле забора царь, а в руках большущая малярная </a:t>
            </a:r>
            <a:r>
              <a:rPr lang="ru-RU" sz="2400" b="1" dirty="0" smtClean="0">
                <a:latin typeface="Calibri" panose="020F0502020204030204" pitchFamily="34" charset="0"/>
              </a:rPr>
              <a:t>кисть</a:t>
            </a:r>
            <a:r>
              <a:rPr lang="ru-RU" sz="2800" b="1" dirty="0" smtClean="0">
                <a:latin typeface="Calibri" panose="020F0502020204030204" pitchFamily="34" charset="0"/>
              </a:rPr>
              <a:t>. </a:t>
            </a:r>
            <a:endParaRPr lang="ru-RU" sz="2800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532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122" name="Picture 2" descr="C:\Users\User\Desktop\i.jpe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647" y="0"/>
            <a:ext cx="9180512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83568" y="692696"/>
            <a:ext cx="784887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6000" dirty="0" smtClean="0">
                <a:solidFill>
                  <a:schemeClr val="bg1"/>
                </a:solidFill>
                <a:latin typeface="Calibri" panose="020F0502020204030204" pitchFamily="34" charset="0"/>
              </a:rPr>
              <a:t>Задание №1 </a:t>
            </a:r>
          </a:p>
          <a:p>
            <a:r>
              <a:rPr lang="ru-RU" sz="60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                   о</a:t>
            </a:r>
          </a:p>
          <a:p>
            <a:r>
              <a:rPr lang="ru-RU" sz="600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ru-RU" sz="60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  «Найди </a:t>
            </a:r>
            <a:r>
              <a:rPr lang="ru-RU" sz="60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ашибку</a:t>
            </a:r>
            <a:r>
              <a:rPr lang="ru-RU" sz="6000" dirty="0" smtClean="0">
                <a:solidFill>
                  <a:schemeClr val="bg1"/>
                </a:solidFill>
                <a:latin typeface="Calibri" panose="020F0502020204030204" pitchFamily="34" charset="0"/>
              </a:rPr>
              <a:t>»</a:t>
            </a:r>
          </a:p>
          <a:p>
            <a:endParaRPr lang="ru-RU" sz="2800" dirty="0" smtClean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endParaRPr lang="ru-RU" sz="28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cxnSp>
        <p:nvCxnSpPr>
          <p:cNvPr id="5" name="Прямая соединительная линия 4"/>
          <p:cNvCxnSpPr/>
          <p:nvPr/>
        </p:nvCxnSpPr>
        <p:spPr>
          <a:xfrm flipH="1">
            <a:off x="3988436" y="2802989"/>
            <a:ext cx="576064" cy="64807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836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6" name="Picture 2" descr="C:\Users\User\AppData\Local\Temp\Rar$DIa0.502\полянка2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ser\Desktop\90747470_2418775_zabor3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75856" y="1595511"/>
            <a:ext cx="3765798" cy="376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ser\Desktop\90747470_2418775_zabor3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8185" y="1316226"/>
            <a:ext cx="4161434" cy="4161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ser\Desktop\слуга ц.png"/>
          <p:cNvPicPr>
            <a:picLocks noChangeAspect="1" noChangeArrowheads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12" y="1909189"/>
            <a:ext cx="1825152" cy="4840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User\Desktop\вовчик на троне ц.png"/>
          <p:cNvPicPr>
            <a:picLocks noChangeAspect="1" noChangeArrowheads="1"/>
          </p:cNvPicPr>
          <p:nvPr/>
        </p:nvPicPr>
        <p:blipFill>
          <a:blip r:embed="rId6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2463266"/>
            <a:ext cx="3721608" cy="432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851921" y="764704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400" b="1" dirty="0" smtClean="0">
                <a:latin typeface="Calibri" panose="020F0502020204030204" pitchFamily="34" charset="0"/>
              </a:rPr>
              <a:t>За такое , количество ошибок, приказал царь отрубить Вовке голову</a:t>
            </a:r>
            <a:r>
              <a:rPr lang="ru-RU" sz="2400" b="1" dirty="0" smtClean="0"/>
              <a:t>.</a:t>
            </a:r>
            <a:endParaRPr lang="ru-RU" sz="2400" b="1" dirty="0"/>
          </a:p>
        </p:txBody>
      </p:sp>
    </p:spTree>
    <p:extLst>
      <p:ext uri="{BB962C8B-B14F-4D97-AF65-F5344CB8AC3E}">
        <p14:creationId xmlns:p14="http://schemas.microsoft.com/office/powerpoint/2010/main" val="195083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050" name="Picture 2" descr="C:\Users\User\AppData\Local\Temp\Rar$DIa0.714\берег реки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ser\Desktop\баба ц.png"/>
          <p:cNvPicPr>
            <a:picLocks noChangeAspect="1" noChangeArrowheads="1"/>
          </p:cNvPicPr>
          <p:nvPr/>
        </p:nvPicPr>
        <p:blipFill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47664" y="1456129"/>
            <a:ext cx="3198284" cy="394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User\Desktop\ВОВКА Ц.png"/>
          <p:cNvPicPr>
            <a:picLocks noChangeAspect="1" noChangeArrowheads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94827" y="2492896"/>
            <a:ext cx="2740302" cy="324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627785" y="332656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latin typeface="Calibri" panose="020F0502020204030204" pitchFamily="34" charset="0"/>
              </a:rPr>
              <a:t>Бабушка</a:t>
            </a:r>
            <a:r>
              <a:rPr lang="ru-RU" sz="2400" b="1" dirty="0">
                <a:latin typeface="Calibri" panose="020F0502020204030204" pitchFamily="34" charset="0"/>
              </a:rPr>
              <a:t>, а как тут повидать золотую рыбку? Ты ведь в курсе дела.</a:t>
            </a:r>
          </a:p>
        </p:txBody>
      </p:sp>
    </p:spTree>
    <p:extLst>
      <p:ext uri="{BB962C8B-B14F-4D97-AF65-F5344CB8AC3E}">
        <p14:creationId xmlns:p14="http://schemas.microsoft.com/office/powerpoint/2010/main" val="305249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Untitle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3088003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050" name="Picture 2" descr="C:\Users\User\AppData\Local\Temp\Rar$DIa0.714\берег реки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ser\Desktop\ВОВКА Ц.png"/>
          <p:cNvPicPr>
            <a:picLocks noChangeAspect="1" noChangeArrowheads="1"/>
          </p:cNvPicPr>
          <p:nvPr/>
        </p:nvPicPr>
        <p:blipFill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0192" y="2204864"/>
            <a:ext cx="2740302" cy="324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User\Desktop\зр ц.png"/>
          <p:cNvPicPr>
            <a:picLocks noChangeAspect="1" noChangeArrowheads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44414" y="3356992"/>
            <a:ext cx="3212976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60032" y="1558533"/>
            <a:ext cx="39604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latin typeface="Calibri" panose="020F0502020204030204" pitchFamily="34" charset="0"/>
              </a:rPr>
              <a:t>О, золотая рыбка! Я хочу, чтобы ты</a:t>
            </a:r>
            <a:r>
              <a:rPr lang="ru-RU" sz="2400" b="1" dirty="0" smtClean="0">
                <a:latin typeface="Calibri" panose="020F0502020204030204" pitchFamily="34" charset="0"/>
              </a:rPr>
              <a:t>:…</a:t>
            </a:r>
            <a:endParaRPr lang="ru-RU" sz="2400" b="1" dirty="0">
              <a:latin typeface="Calibri" panose="020F0502020204030204" pitchFamily="34" charset="0"/>
            </a:endParaRPr>
          </a:p>
          <a:p>
            <a:endParaRPr lang="ru-RU" dirty="0"/>
          </a:p>
        </p:txBody>
      </p:sp>
      <p:sp>
        <p:nvSpPr>
          <p:cNvPr id="5" name="TextBox 4"/>
          <p:cNvSpPr txBox="1"/>
          <p:nvPr/>
        </p:nvSpPr>
        <p:spPr>
          <a:xfrm>
            <a:off x="1990555" y="295194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latin typeface="Calibri" panose="020F0502020204030204" pitchFamily="34" charset="0"/>
              </a:rPr>
              <a:t>Ты, сначала задачки реши, а потом проси</a:t>
            </a:r>
            <a:r>
              <a:rPr lang="ru-RU" dirty="0" smtClean="0"/>
              <a:t>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8394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8" name="Picture 2" descr="C:\Users\User\Desktop\i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8132" y="0"/>
            <a:ext cx="9180512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20" y="728653"/>
            <a:ext cx="87849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Задание №2</a:t>
            </a:r>
          </a:p>
          <a:p>
            <a:endParaRPr lang="ru-RU" sz="28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Старик закинул  невод и </a:t>
            </a:r>
            <a:r>
              <a:rPr lang="ru-RU" sz="2800" dirty="0">
                <a:solidFill>
                  <a:schemeClr val="bg1"/>
                </a:solidFill>
                <a:latin typeface="Calibri" panose="020F0502020204030204" pitchFamily="34" charset="0"/>
              </a:rPr>
              <a:t>вытащил </a:t>
            </a:r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18 штук мойвы, </a:t>
            </a:r>
            <a:r>
              <a:rPr lang="ru-RU" sz="2800" dirty="0">
                <a:solidFill>
                  <a:schemeClr val="bg1"/>
                </a:solidFill>
                <a:latin typeface="Calibri" panose="020F0502020204030204" pitchFamily="34" charset="0"/>
              </a:rPr>
              <a:t>а </a:t>
            </a:r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минтая на 3 рыбины меньше. Сколько всего рыб</a:t>
            </a:r>
          </a:p>
          <a:p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поймал старик? </a:t>
            </a:r>
            <a:endParaRPr lang="ru-RU" sz="28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294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обмен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728931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6" name="Picture 2" descr="C:\Users\User\AppData\Local\Temp\Rar$DIa0.502\полянка2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User\Desktop\Д 3Ц.png"/>
          <p:cNvPicPr>
            <a:picLocks noChangeAspect="1" noChangeArrowheads="1"/>
          </p:cNvPicPr>
          <p:nvPr/>
        </p:nvPicPr>
        <p:blipFill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68326" y="3025326"/>
            <a:ext cx="2937324" cy="2937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ser\Desktop\Д 2ц.png"/>
          <p:cNvPicPr>
            <a:picLocks noChangeAspect="1" noChangeArrowheads="1"/>
          </p:cNvPicPr>
          <p:nvPr/>
        </p:nvPicPr>
        <p:blipFill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27481" y="3053684"/>
            <a:ext cx="2156338" cy="290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ser\Desktop\Д 1 ц.png"/>
          <p:cNvPicPr>
            <a:picLocks noChangeAspect="1" noChangeArrowheads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12273" y="3386831"/>
            <a:ext cx="2472110" cy="338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636988" y="958366"/>
            <a:ext cx="35070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latin typeface="Calibri" panose="020F0502020204030204" pitchFamily="34" charset="0"/>
              </a:rPr>
              <a:t>С</a:t>
            </a:r>
            <a:r>
              <a:rPr lang="ru-RU" sz="2400" b="1" dirty="0" smtClean="0">
                <a:latin typeface="Calibri" panose="020F0502020204030204" pitchFamily="34" charset="0"/>
              </a:rPr>
              <a:t>лёт </a:t>
            </a:r>
            <a:r>
              <a:rPr lang="ru-RU" sz="2400" b="1" dirty="0">
                <a:latin typeface="Calibri" panose="020F0502020204030204" pitchFamily="34" charset="0"/>
              </a:rPr>
              <a:t>по обмену премудростями.</a:t>
            </a:r>
          </a:p>
        </p:txBody>
      </p:sp>
      <p:pic>
        <p:nvPicPr>
          <p:cNvPr id="10" name="Picture 4" descr="C:\Users\User\Desktop\ВОВКА Ц.png"/>
          <p:cNvPicPr>
            <a:picLocks noChangeAspect="1" noChangeArrowheads="1"/>
          </p:cNvPicPr>
          <p:nvPr/>
        </p:nvPicPr>
        <p:blipFill>
          <a:blip r:embed="rId6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12" y="2708920"/>
            <a:ext cx="2461526" cy="291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410274" y="1662479"/>
            <a:ext cx="4226713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>
                <a:latin typeface="Calibri" panose="020F0502020204030204" pitchFamily="34" charset="0"/>
              </a:rPr>
              <a:t>Эх, мне бы научится по обмену </a:t>
            </a:r>
            <a:r>
              <a:rPr lang="ru-RU" sz="2400" b="1" dirty="0" smtClean="0">
                <a:latin typeface="Calibri" panose="020F0502020204030204" pitchFamily="34" charset="0"/>
              </a:rPr>
              <a:t>каким-нибудь              премудростям</a:t>
            </a:r>
            <a:r>
              <a:rPr lang="ru-RU" sz="2800" dirty="0" smtClean="0">
                <a:latin typeface="Calibri" panose="020F0502020204030204" pitchFamily="34" charset="0"/>
              </a:rPr>
              <a:t>.</a:t>
            </a:r>
            <a:endParaRPr lang="ru-RU" sz="2800" dirty="0">
              <a:latin typeface="Calibri" panose="020F0502020204030204" pitchFamily="34" charset="0"/>
            </a:endParaRP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25667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6" name="Picture 2" descr="C:\Users\User\AppData\Local\Temp\Rar$DIa0.502\полянка2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User\Desktop\89805dd764e0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40199" y="540347"/>
            <a:ext cx="6624735" cy="4191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ser\Desktop\Д 2ц.png"/>
          <p:cNvPicPr>
            <a:picLocks noChangeAspect="1" noChangeArrowheads="1"/>
          </p:cNvPicPr>
          <p:nvPr/>
        </p:nvPicPr>
        <p:blipFill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6797" y="3452915"/>
            <a:ext cx="2156338" cy="290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ser\Desktop\ВОВКА Ц.png"/>
          <p:cNvPicPr>
            <a:picLocks noChangeAspect="1" noChangeArrowheads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556282"/>
            <a:ext cx="2461526" cy="291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3443" y="234888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dirty="0">
              <a:solidFill>
                <a:schemeClr val="bg1"/>
              </a:solidFill>
            </a:endParaRPr>
          </a:p>
          <a:p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15" name="Picture 2" descr="C:\Users\User\Desktop\0_a7ff4_3e1c37ab_XL.pn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52175" y="5298866"/>
            <a:ext cx="1500392" cy="156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2099223" y="1239413"/>
            <a:ext cx="87849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/>
              <a:t> </a:t>
            </a:r>
            <a:r>
              <a:rPr lang="ru-RU" sz="2800" dirty="0" smtClean="0">
                <a:solidFill>
                  <a:schemeClr val="bg1"/>
                </a:solidFill>
              </a:rPr>
              <a:t>Для картины прямоугольной формы</a:t>
            </a:r>
          </a:p>
          <a:p>
            <a:r>
              <a:rPr lang="ru-RU" sz="2800" dirty="0">
                <a:solidFill>
                  <a:schemeClr val="bg1"/>
                </a:solidFill>
                <a:latin typeface="Calibri" panose="020F0502020204030204" pitchFamily="34" charset="0"/>
              </a:rPr>
              <a:t>н</a:t>
            </a:r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ужно сделать рамку из реек. Длина </a:t>
            </a:r>
          </a:p>
          <a:p>
            <a:r>
              <a:rPr lang="ru-RU" sz="2800" dirty="0">
                <a:solidFill>
                  <a:schemeClr val="bg1"/>
                </a:solidFill>
                <a:latin typeface="Calibri" panose="020F0502020204030204" pitchFamily="34" charset="0"/>
              </a:rPr>
              <a:t>к</a:t>
            </a:r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артины </a:t>
            </a:r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15 </a:t>
            </a:r>
            <a:r>
              <a:rPr lang="ru-RU" sz="28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дм</a:t>
            </a:r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, ширина-10дм. </a:t>
            </a:r>
          </a:p>
          <a:p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Найдите длину  реек с помощью двух</a:t>
            </a:r>
          </a:p>
          <a:p>
            <a:r>
              <a:rPr lang="ru-RU" sz="2800" dirty="0">
                <a:solidFill>
                  <a:schemeClr val="bg1"/>
                </a:solidFill>
                <a:latin typeface="Calibri" panose="020F0502020204030204" pitchFamily="34" charset="0"/>
              </a:rPr>
              <a:t>з</a:t>
            </a:r>
            <a:r>
              <a:rPr lang="ru-RU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наков действий.</a:t>
            </a:r>
          </a:p>
          <a:p>
            <a:endParaRPr lang="ru-RU" sz="28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28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6" name="Picture 2" descr="C:\Users\User\AppData\Local\Temp\Rar$DIa0.502\полянка2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User\Desktop\89805dd764e0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40199" y="540347"/>
            <a:ext cx="6624735" cy="4191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ser\Desktop\Д 2ц.png"/>
          <p:cNvPicPr>
            <a:picLocks noChangeAspect="1" noChangeArrowheads="1"/>
          </p:cNvPicPr>
          <p:nvPr/>
        </p:nvPicPr>
        <p:blipFill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6797" y="3452915"/>
            <a:ext cx="2156338" cy="290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ser\Desktop\ВОВКА Ц.png"/>
          <p:cNvPicPr>
            <a:picLocks noChangeAspect="1" noChangeArrowheads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556282"/>
            <a:ext cx="2461526" cy="291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3443" y="234888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dirty="0">
              <a:solidFill>
                <a:schemeClr val="bg1"/>
              </a:solidFill>
            </a:endParaRPr>
          </a:p>
          <a:p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15" name="Picture 2" descr="C:\Users\User\Desktop\0_a7ff4_3e1c37ab_XL.pn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52175" y="5298866"/>
            <a:ext cx="1500392" cy="156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2099223" y="612801"/>
            <a:ext cx="878497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28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r>
              <a:rPr lang="ru-RU" sz="3200" dirty="0" smtClean="0">
                <a:solidFill>
                  <a:schemeClr val="bg1"/>
                </a:solidFill>
                <a:latin typeface="Calibri" panose="020F0502020204030204" pitchFamily="34" charset="0"/>
              </a:rPr>
              <a:t>Старуха плакала до обеда 18 раз, </a:t>
            </a:r>
          </a:p>
          <a:p>
            <a:r>
              <a:rPr lang="ru-RU" sz="3200" dirty="0" smtClean="0">
                <a:solidFill>
                  <a:schemeClr val="bg1"/>
                </a:solidFill>
                <a:latin typeface="Calibri" panose="020F0502020204030204" pitchFamily="34" charset="0"/>
              </a:rPr>
              <a:t>а после обеда в 3 раза меньше.</a:t>
            </a:r>
          </a:p>
          <a:p>
            <a:r>
              <a:rPr lang="ru-RU" sz="32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Сколько раз плакала старуха </a:t>
            </a:r>
          </a:p>
          <a:p>
            <a:r>
              <a:rPr lang="ru-RU" sz="3200" dirty="0" smtClean="0">
                <a:solidFill>
                  <a:schemeClr val="bg1"/>
                </a:solidFill>
                <a:latin typeface="Calibri" panose="020F0502020204030204" pitchFamily="34" charset="0"/>
              </a:rPr>
              <a:t>После обеда ? </a:t>
            </a:r>
            <a:endParaRPr lang="ru-RU" sz="32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1728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6" name="Picture 2" descr="C:\Users\User\AppData\Local\Temp\Rar$DIa0.502\полянка2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319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User\Desktop\89805dd764e0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71713" y="1685925"/>
            <a:ext cx="4600575" cy="348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ser\Desktop\Д 2ц.png"/>
          <p:cNvPicPr>
            <a:picLocks noChangeAspect="1" noChangeArrowheads="1"/>
          </p:cNvPicPr>
          <p:nvPr/>
        </p:nvPicPr>
        <p:blipFill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6797" y="3452915"/>
            <a:ext cx="2156338" cy="290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ser\Desktop\ВОВКА Ц.png"/>
          <p:cNvPicPr>
            <a:picLocks noChangeAspect="1" noChangeArrowheads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556282"/>
            <a:ext cx="2461526" cy="291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3443" y="234888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RU" dirty="0">
              <a:solidFill>
                <a:schemeClr val="bg1"/>
              </a:solidFill>
            </a:endParaRPr>
          </a:p>
          <a:p>
            <a:endParaRPr lang="ru-RU" dirty="0">
              <a:solidFill>
                <a:schemeClr val="bg1"/>
              </a:solidFill>
            </a:endParaRPr>
          </a:p>
        </p:txBody>
      </p:sp>
      <p:pic>
        <p:nvPicPr>
          <p:cNvPr id="15" name="Picture 2" descr="C:\Users\User\Desktop\0_a7ff4_3e1c37ab_XL.pn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63573" y="3140968"/>
            <a:ext cx="1500392" cy="156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3131840" y="2001756"/>
            <a:ext cx="26019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5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спасибо</a:t>
            </a:r>
            <a:endParaRPr lang="ru-RU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8679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&amp;Rcy;&amp;acy;&amp;scy;&amp;kcy;&amp;rcy;&amp;acy;&amp;scy;&amp;kcy;&amp;icy; &amp;dcy;&amp;lcy;&amp;yacy; &amp;dcy;&amp;iecy;&amp;tcy;&amp;iecy;&amp;jcy; &amp;Vcy;&amp;ocy;&amp;vcy;&amp;kcy;&amp;acy; &amp;icy; &amp;Kcy;&amp;rcy;&amp;acy;&amp;scy;&amp;ncy;&amp;acy; &amp;dcy;&amp;iecy;&amp;vcy;&amp;icy;&amp;tscy;&amp;acy;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08"/>
          <a:stretch/>
        </p:blipFill>
        <p:spPr bwMode="auto">
          <a:xfrm>
            <a:off x="263126" y="-12537"/>
            <a:ext cx="2446042" cy="3139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&amp;Rcy;&amp;acy;&amp;scy;&amp;kcy;&amp;rcy;&amp;acy;&amp;scy;&amp;kcy;&amp;icy; &amp;dcy;&amp;lcy;&amp;yacy; &amp;dcy;&amp;iecy;&amp;tcy;&amp;iecy;&amp;jcy; &amp;Vcy;&amp;ocy;&amp;vcy;&amp;kcy;&amp;acy; &amp;icy; &amp;Kcy;&amp;rcy;&amp;acy;&amp;scy;&amp;ncy;&amp;acy; &amp;dcy;&amp;iecy;&amp;vcy;&amp;icy;&amp;tscy;&amp;acy;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5" b="9178"/>
          <a:stretch/>
        </p:blipFill>
        <p:spPr bwMode="auto">
          <a:xfrm>
            <a:off x="3275856" y="0"/>
            <a:ext cx="2520280" cy="312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&amp;Rcy;&amp;acy;&amp;scy;&amp;kcy;&amp;rcy;&amp;acy;&amp;scy;&amp;kcy;&amp;icy; &amp;bcy;&amp;iecy;&amp;scy;&amp;pcy;&amp;lcy;&amp;acy;&amp;tcy;&amp;ncy;&amp;ocy; &amp;rcy;&amp;acy;&amp;scy;&amp;pcy;&amp;iecy;&amp;chcy;&amp;acy;&amp;tcy;&amp;acy;&amp;tcy;&amp;softcy; &amp;icy; &amp;scy;&amp;kcy;&amp;acy;&amp;chcy;&amp;acy;&amp;tcy;&amp;softcy;, &amp;ocy;&amp;tcy;&amp;iecy;&amp;chcy;&amp;iecy;&amp;scy;&amp;tcy;&amp;vcy;&amp;iecy;&amp;ncy;&amp;ncy;&amp;ycy;&amp;iecy; &amp;icy; &amp;zcy;…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42" b="9428"/>
          <a:stretch/>
        </p:blipFill>
        <p:spPr bwMode="auto">
          <a:xfrm>
            <a:off x="263126" y="3501008"/>
            <a:ext cx="2364658" cy="29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10" descr="&amp;Vcy;&amp;ocy;&amp;vcy;&amp;kcy;&amp;acy; &amp;vcy; &amp;tcy;&amp;rcy;&amp;icy;&amp;dcy;&amp;iecy;&amp;vcy;&amp;yacy;&amp;tcy;&amp;ocy;&amp;mcy; &amp;tscy;&amp;acy;&amp;rcy;&amp;scy;&amp;tcy;&amp;vcy;&amp;iecy; - &amp;Rcy;&amp;acy;&amp;scy;&amp;kcy;&amp;rcy;&amp;acy;&amp;scy;&amp;kcy;&amp;icy; &amp;ocy;&amp;tcy;&amp;iecy;&amp;chcy;&amp;iecy;&amp;scy;&amp;tcy;&amp;vcy;&amp;iecy;&amp;ncy;&amp;ncy;&amp;ycy;&amp;iecy; &amp;mcy;&amp;ucy;&amp;lcy;&amp;softcy;&amp;tcy;&amp;fcy;&amp;icy;&amp;lcy;&amp;softcy;&amp;mcy;&amp;ycy; - &amp;Mcy;&amp;iecy;&amp;dcy;&amp;icy;&amp;acy; - &amp;Scy;&amp;iecy;&amp;mcy;&amp;iecy;&amp;jcy;&amp;ncy;&amp;ycy;&amp;jcy; &amp;kcy;&amp;lcy;&amp;ucy;&amp;bcy; &amp;Kcy;&amp;ocy;&amp;lcy;&amp;ocy;&amp;bcy;&amp;ocy;&amp;kcy; &amp;Scy;&amp;iecy;&amp;vcy;&amp;iecy;&amp;rcy;&amp;ocy;&amp;dcy;&amp;vcy;&amp;icy;&amp;ncy;&amp;scy;&amp;kcy; &amp;dcy;&amp;iecy;&amp;tcy;&amp;scy;&amp;kcy;&amp;icy;&amp;jcy; &amp;tscy;&amp;iecy;&amp;ncy;&amp;tcy;&amp;rcy;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4" name="AutoShape 12" descr="&amp;Vcy;&amp;ocy;&amp;vcy;&amp;kcy;&amp;acy; &amp;vcy; &amp;tcy;&amp;rcy;&amp;icy;&amp;dcy;&amp;iecy;&amp;vcy;&amp;yacy;&amp;tcy;&amp;ocy;&amp;mcy; &amp;tscy;&amp;acy;&amp;rcy;&amp;scy;&amp;tcy;&amp;vcy;&amp;iecy; - &amp;Rcy;&amp;acy;&amp;scy;&amp;kcy;&amp;rcy;&amp;acy;&amp;scy;&amp;kcy;&amp;icy; &amp;ocy;&amp;tcy;&amp;iecy;&amp;chcy;&amp;iecy;&amp;scy;&amp;tcy;&amp;vcy;&amp;iecy;&amp;ncy;&amp;ncy;&amp;ycy;&amp;iecy; &amp;mcy;&amp;ucy;&amp;lcy;&amp;softcy;&amp;tcy;&amp;fcy;&amp;icy;&amp;lcy;&amp;softcy;&amp;mcy;&amp;ycy; - &amp;Mcy;&amp;iecy;&amp;dcy;&amp;icy;&amp;acy; - &amp;Scy;&amp;iecy;&amp;mcy;&amp;iecy;&amp;jcy;&amp;ncy;&amp;ycy;&amp;jcy; &amp;kcy;&amp;lcy;&amp;ucy;&amp;bcy; &amp;Kcy;&amp;ocy;&amp;lcy;&amp;ocy;&amp;bcy;&amp;ocy;&amp;kcy; &amp;Scy;&amp;iecy;&amp;vcy;&amp;iecy;&amp;rcy;&amp;ocy;&amp;dcy;&amp;vcy;&amp;icy;&amp;ncy;&amp;scy;&amp;kcy; &amp;dcy;&amp;iecy;&amp;tcy;&amp;scy;&amp;kcy;&amp;icy;&amp;jcy; &amp;tscy;&amp;iecy;&amp;ncy;&amp;tcy;&amp;rcy;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14" descr="&amp;Vcy;&amp;ocy;&amp;vcy;&amp;kcy;&amp;acy; &amp;vcy; &amp;tcy;&amp;rcy;&amp;icy;&amp;dcy;&amp;iecy;&amp;vcy;&amp;yacy;&amp;tcy;&amp;ocy;&amp;mcy; &amp;tscy;&amp;acy;&amp;rcy;&amp;scy;&amp;tcy;&amp;vcy;&amp;iecy; - &amp;Rcy;&amp;acy;&amp;scy;&amp;kcy;&amp;rcy;&amp;acy;&amp;scy;&amp;kcy;&amp;icy; &amp;ocy;&amp;tcy;&amp;iecy;&amp;chcy;&amp;iecy;&amp;scy;&amp;tcy;&amp;vcy;&amp;iecy;&amp;ncy;&amp;ncy;&amp;ycy;&amp;iecy; &amp;mcy;&amp;ucy;&amp;lcy;&amp;softcy;&amp;tcy;&amp;fcy;&amp;icy;&amp;lcy;&amp;softcy;&amp;mcy;&amp;ycy; - &amp;Mcy;&amp;iecy;&amp;dcy;&amp;icy;&amp;acy; - &amp;Scy;&amp;iecy;&amp;mcy;&amp;iecy;&amp;jcy;&amp;ncy;&amp;ycy;&amp;jcy; &amp;kcy;&amp;lcy;&amp;ucy;&amp;bcy; &amp;Kcy;&amp;ocy;&amp;lcy;&amp;ocy;&amp;bcy;&amp;ocy;&amp;kcy; &amp;Scy;&amp;iecy;&amp;vcy;&amp;iecy;&amp;rcy;&amp;ocy;&amp;dcy;&amp;vcy;&amp;icy;&amp;ncy;&amp;scy;&amp;kcy; &amp;dcy;&amp;iecy;&amp;tcy;&amp;scy;&amp;kcy;&amp;icy;&amp;jcy; &amp;tscy;&amp;iecy;&amp;ncy;&amp;tcy;&amp;rcy;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AutoShape 16" descr="&amp;Vcy;&amp;ocy;&amp;vcy;&amp;kcy;&amp;acy; &amp;vcy; &amp;tcy;&amp;rcy;&amp;icy;&amp;dcy;&amp;iecy;&amp;vcy;&amp;yacy;&amp;tcy;&amp;ocy;&amp;mcy; &amp;tscy;&amp;acy;&amp;rcy;&amp;scy;&amp;tcy;&amp;vcy;&amp;iecy; - &amp;Rcy;&amp;acy;&amp;scy;&amp;kcy;&amp;rcy;&amp;acy;&amp;scy;&amp;kcy;&amp;icy; &amp;ocy;&amp;tcy;&amp;iecy;&amp;chcy;&amp;iecy;&amp;scy;&amp;tcy;&amp;vcy;&amp;iecy;&amp;ncy;&amp;ncy;&amp;ycy;&amp;iecy; &amp;mcy;&amp;ucy;&amp;lcy;&amp;softcy;&amp;tcy;&amp;fcy;&amp;icy;&amp;lcy;&amp;softcy;&amp;mcy;&amp;ycy; - &amp;Mcy;&amp;iecy;&amp;dcy;&amp;icy;&amp;acy; - &amp;Scy;&amp;iecy;&amp;mcy;&amp;iecy;&amp;jcy;&amp;ncy;&amp;ycy;&amp;jcy; &amp;kcy;&amp;lcy;&amp;ucy;&amp;bcy; &amp;Kcy;&amp;ocy;&amp;lcy;&amp;ocy;&amp;bcy;&amp;ocy;&amp;kcy; &amp;Scy;&amp;iecy;&amp;vcy;&amp;iecy;&amp;rcy;&amp;ocy;&amp;dcy;&amp;vcy;&amp;icy;&amp;ncy;&amp;scy;&amp;kcy; &amp;dcy;&amp;iecy;&amp;tcy;&amp;scy;&amp;kcy;&amp;icy;&amp;jcy; &amp;tscy;&amp;iecy;&amp;ncy;&amp;tcy;&amp;rcy;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1041" name="Picture 17" descr="C:\Users\Ludmila\Desktop\193615653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98" y="3107462"/>
            <a:ext cx="2417188" cy="33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&amp;Rcy;&amp;acy;&amp;scy;&amp;kcy;&amp;rcy;&amp;acy;&amp;scy;&amp;kcy;&amp;icy; &amp;dcy;&amp;lcy;&amp;yacy; &amp;dcy;&amp;iecy;&amp;tcy;&amp;iecy;&amp;jcy; &amp;Vcy;&amp;ocy;&amp;vcy;&amp;kcy;&amp;acy; &amp;icy; &amp;Kcy;&amp;rcy;&amp;acy;&amp;scy;&amp;ncy;&amp;acy; &amp;dcy;&amp;iecy;&amp;vcy;&amp;icy;&amp;tscy;&amp;acy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514" y="173257"/>
            <a:ext cx="2244910" cy="3039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&amp;Rcy;&amp;acy;&amp;scy;&amp;kcy;&amp;rcy;&amp;acy;&amp;scy;&amp;kcy;&amp;icy; &amp;dcy;&amp;lcy;&amp;yacy; &amp;dcy;&amp;iecy;&amp;tcy;&amp;iecy;&amp;jcy; &amp;Vcy;&amp;ocy;&amp;vcy;&amp;kcy;&amp;acy; &amp;icy; &amp;Kcy;&amp;rcy;&amp;acy;&amp;scy;&amp;ncy;&amp;acy; &amp;dcy;&amp;iecy;&amp;vcy;&amp;icy;&amp;tscy;&amp;acy;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541" y="3272347"/>
            <a:ext cx="2242883" cy="3036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Блок-схема: узел суммирования 12">
            <a:hlinkClick r:id="" action="ppaction://hlinkshowjump?jump=endshow"/>
          </p:cNvPr>
          <p:cNvSpPr/>
          <p:nvPr/>
        </p:nvSpPr>
        <p:spPr>
          <a:xfrm>
            <a:off x="8748488" y="6453336"/>
            <a:ext cx="216000" cy="216000"/>
          </a:xfrm>
          <a:prstGeom prst="flowChartSummingJunc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5749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b91e64ba1832d3f0a524bee367a61ed0382a8e14"/>
</p:tagLst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1492</TotalTime>
  <Words>288</Words>
  <Application>Microsoft Office PowerPoint</Application>
  <PresentationFormat>Экран (4:3)</PresentationFormat>
  <Paragraphs>80</Paragraphs>
  <Slides>26</Slides>
  <Notes>0</Notes>
  <HiddenSlides>0</HiddenSlides>
  <MMClips>5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26</vt:i4>
      </vt:variant>
    </vt:vector>
  </HeadingPairs>
  <TitlesOfParts>
    <vt:vector size="32" baseType="lpstr">
      <vt:lpstr>Arial</vt:lpstr>
      <vt:lpstr>Calibri</vt:lpstr>
      <vt:lpstr>Kartika</vt:lpstr>
      <vt:lpstr>Monotype Corsiva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Вовка в математическом царстве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Ludmila</dc:creator>
  <cp:lastModifiedBy>B2</cp:lastModifiedBy>
  <cp:revision>120</cp:revision>
  <dcterms:created xsi:type="dcterms:W3CDTF">2015-01-18T12:39:41Z</dcterms:created>
  <dcterms:modified xsi:type="dcterms:W3CDTF">2017-04-19T18:14:53Z</dcterms:modified>
</cp:coreProperties>
</file>