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1" r:id="rId3"/>
    <p:sldId id="285" r:id="rId4"/>
    <p:sldId id="318" r:id="rId5"/>
    <p:sldId id="319" r:id="rId6"/>
    <p:sldId id="320" r:id="rId7"/>
    <p:sldId id="258" r:id="rId8"/>
    <p:sldId id="271" r:id="rId9"/>
    <p:sldId id="272" r:id="rId10"/>
    <p:sldId id="269" r:id="rId11"/>
    <p:sldId id="295" r:id="rId12"/>
    <p:sldId id="296" r:id="rId13"/>
    <p:sldId id="297" r:id="rId14"/>
    <p:sldId id="312" r:id="rId15"/>
    <p:sldId id="256" r:id="rId16"/>
    <p:sldId id="257" r:id="rId17"/>
    <p:sldId id="303" r:id="rId18"/>
    <p:sldId id="304" r:id="rId19"/>
    <p:sldId id="291" r:id="rId20"/>
    <p:sldId id="292" r:id="rId21"/>
    <p:sldId id="263" r:id="rId22"/>
    <p:sldId id="321" r:id="rId23"/>
    <p:sldId id="322" r:id="rId24"/>
    <p:sldId id="323" r:id="rId25"/>
    <p:sldId id="268" r:id="rId26"/>
    <p:sldId id="324" r:id="rId27"/>
    <p:sldId id="289" r:id="rId28"/>
    <p:sldId id="290" r:id="rId29"/>
    <p:sldId id="306" r:id="rId30"/>
    <p:sldId id="301" r:id="rId31"/>
    <p:sldId id="302" r:id="rId32"/>
    <p:sldId id="313" r:id="rId33"/>
    <p:sldId id="299" r:id="rId34"/>
    <p:sldId id="300" r:id="rId35"/>
    <p:sldId id="265" r:id="rId36"/>
    <p:sldId id="266" r:id="rId37"/>
    <p:sldId id="314" r:id="rId38"/>
    <p:sldId id="315" r:id="rId39"/>
    <p:sldId id="278" r:id="rId40"/>
    <p:sldId id="259" r:id="rId41"/>
    <p:sldId id="283" r:id="rId42"/>
    <p:sldId id="284" r:id="rId43"/>
    <p:sldId id="286" r:id="rId44"/>
    <p:sldId id="275" r:id="rId45"/>
    <p:sldId id="276" r:id="rId46"/>
    <p:sldId id="316" r:id="rId47"/>
    <p:sldId id="298" r:id="rId48"/>
    <p:sldId id="325" r:id="rId49"/>
    <p:sldId id="264" r:id="rId50"/>
    <p:sldId id="326" r:id="rId51"/>
    <p:sldId id="327" r:id="rId52"/>
    <p:sldId id="262" r:id="rId53"/>
    <p:sldId id="260" r:id="rId54"/>
    <p:sldId id="328" r:id="rId55"/>
    <p:sldId id="261" r:id="rId56"/>
    <p:sldId id="277" r:id="rId57"/>
    <p:sldId id="329" r:id="rId58"/>
    <p:sldId id="293" r:id="rId59"/>
    <p:sldId id="294" r:id="rId60"/>
    <p:sldId id="279" r:id="rId61"/>
    <p:sldId id="280" r:id="rId62"/>
    <p:sldId id="287" r:id="rId63"/>
    <p:sldId id="288" r:id="rId64"/>
    <p:sldId id="274" r:id="rId65"/>
    <p:sldId id="273" r:id="rId66"/>
    <p:sldId id="270" r:id="rId67"/>
    <p:sldId id="317" r:id="rId68"/>
    <p:sldId id="305" r:id="rId69"/>
    <p:sldId id="309" r:id="rId70"/>
    <p:sldId id="330" r:id="rId71"/>
    <p:sldId id="267" r:id="rId72"/>
    <p:sldId id="282" r:id="rId73"/>
    <p:sldId id="332" r:id="rId74"/>
    <p:sldId id="281" r:id="rId75"/>
    <p:sldId id="331" r:id="rId7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4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73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5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1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7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3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8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68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5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5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12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82241-84E8-4E2F-A9B5-1168620C1AA2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36E8D-99B5-401E-9F41-F5DC80685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1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99" y="0"/>
            <a:ext cx="1122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61925"/>
            <a:ext cx="110299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66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5" y="0"/>
            <a:ext cx="1046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99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2412"/>
            <a:ext cx="111252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9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461962"/>
            <a:ext cx="10810875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625"/>
            <a:ext cx="112776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2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73" y="0"/>
            <a:ext cx="1100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9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1" y="0"/>
            <a:ext cx="10585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66" y="0"/>
            <a:ext cx="10982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6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0"/>
            <a:ext cx="1134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3" y="0"/>
            <a:ext cx="1102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80975"/>
            <a:ext cx="111347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80962"/>
            <a:ext cx="107918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34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33" y="0"/>
            <a:ext cx="10780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3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0"/>
            <a:ext cx="1077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5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0"/>
            <a:ext cx="1065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1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05" y="0"/>
            <a:ext cx="1071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35" y="0"/>
            <a:ext cx="1083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63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71437"/>
            <a:ext cx="107727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86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133350"/>
            <a:ext cx="114395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14412"/>
            <a:ext cx="116586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72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04" y="221891"/>
            <a:ext cx="11934021" cy="66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8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128587"/>
            <a:ext cx="1103947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28612"/>
            <a:ext cx="109347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56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457200"/>
            <a:ext cx="11201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47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21" y="0"/>
            <a:ext cx="1126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36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55" y="0"/>
            <a:ext cx="1013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44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27" y="0"/>
            <a:ext cx="11093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64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810"/>
            <a:ext cx="12192000" cy="56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90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131"/>
            <a:ext cx="12192000" cy="59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37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28575"/>
            <a:ext cx="1147762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8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00" y="0"/>
            <a:ext cx="11214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8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2" y="0"/>
            <a:ext cx="1112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87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33" y="0"/>
            <a:ext cx="11081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542925"/>
            <a:ext cx="112966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9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6" y="131857"/>
            <a:ext cx="12043480" cy="6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18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581025"/>
            <a:ext cx="10896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96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23825"/>
            <a:ext cx="1163002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49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19" y="0"/>
            <a:ext cx="10686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45" y="0"/>
            <a:ext cx="1081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96" y="0"/>
            <a:ext cx="11133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72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110476"/>
            <a:ext cx="11565229" cy="67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72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9" y="0"/>
            <a:ext cx="1126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36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92" y="0"/>
            <a:ext cx="11041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3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14" y="0"/>
            <a:ext cx="11380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58" y="0"/>
            <a:ext cx="1070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2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6" y="0"/>
            <a:ext cx="1040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80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9" y="0"/>
            <a:ext cx="10485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58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22" y="0"/>
            <a:ext cx="10401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1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72" y="0"/>
            <a:ext cx="1036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654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1" y="0"/>
            <a:ext cx="11049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09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4" y="0"/>
            <a:ext cx="11158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42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2" y="0"/>
            <a:ext cx="1138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24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4" y="0"/>
            <a:ext cx="11092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71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97" y="0"/>
            <a:ext cx="11308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4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32" y="0"/>
            <a:ext cx="11146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752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109537"/>
            <a:ext cx="1134427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34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01" y="0"/>
            <a:ext cx="10944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54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52437"/>
            <a:ext cx="1156335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9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38112"/>
            <a:ext cx="113919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69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9050"/>
            <a:ext cx="1102042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09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6" y="0"/>
            <a:ext cx="10644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598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38112"/>
            <a:ext cx="107061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0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442912"/>
            <a:ext cx="114395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368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342900"/>
            <a:ext cx="114871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07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35" y="0"/>
            <a:ext cx="10333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64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51" y="0"/>
            <a:ext cx="1111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433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55" y="0"/>
            <a:ext cx="11397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19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3" y="0"/>
            <a:ext cx="11217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499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27"/>
            <a:ext cx="12192000" cy="65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64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4287"/>
            <a:ext cx="113919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27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15" y="0"/>
            <a:ext cx="1143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7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84" y="0"/>
            <a:ext cx="10729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78" y="0"/>
            <a:ext cx="10570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77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0</Words>
  <Application>Microsoft Office PowerPoint</Application>
  <PresentationFormat>Широкоэкранный</PresentationFormat>
  <Paragraphs>0</Paragraphs>
  <Slides>75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Top Top</dc:creator>
  <cp:lastModifiedBy>Top Top</cp:lastModifiedBy>
  <cp:revision>19</cp:revision>
  <dcterms:created xsi:type="dcterms:W3CDTF">2018-01-14T18:26:30Z</dcterms:created>
  <dcterms:modified xsi:type="dcterms:W3CDTF">2018-01-30T19:29:28Z</dcterms:modified>
</cp:coreProperties>
</file>