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89C7-19D4-4D22-B455-94D52610EC2B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265D-FAF6-402C-812D-0E917E60C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80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89C7-19D4-4D22-B455-94D52610EC2B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265D-FAF6-402C-812D-0E917E60C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89C7-19D4-4D22-B455-94D52610EC2B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265D-FAF6-402C-812D-0E917E60C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95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89C7-19D4-4D22-B455-94D52610EC2B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265D-FAF6-402C-812D-0E917E60C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60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89C7-19D4-4D22-B455-94D52610EC2B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265D-FAF6-402C-812D-0E917E60C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6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89C7-19D4-4D22-B455-94D52610EC2B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265D-FAF6-402C-812D-0E917E60C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4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89C7-19D4-4D22-B455-94D52610EC2B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265D-FAF6-402C-812D-0E917E60C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64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89C7-19D4-4D22-B455-94D52610EC2B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265D-FAF6-402C-812D-0E917E60C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8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89C7-19D4-4D22-B455-94D52610EC2B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265D-FAF6-402C-812D-0E917E60C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94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89C7-19D4-4D22-B455-94D52610EC2B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265D-FAF6-402C-812D-0E917E60C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94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89C7-19D4-4D22-B455-94D52610EC2B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265D-FAF6-402C-812D-0E917E60C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8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089C7-19D4-4D22-B455-94D52610EC2B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5265D-FAF6-402C-812D-0E917E60C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58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80962"/>
            <a:ext cx="1138237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39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96" y="0"/>
            <a:ext cx="10886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65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385762"/>
            <a:ext cx="102965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0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63" y="0"/>
            <a:ext cx="10503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91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80962"/>
            <a:ext cx="1052512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31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04775"/>
            <a:ext cx="113919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90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471487"/>
            <a:ext cx="1103947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08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476250"/>
            <a:ext cx="665797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08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42900"/>
            <a:ext cx="8534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89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35" y="0"/>
            <a:ext cx="10531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8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309562"/>
            <a:ext cx="1038225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4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0"/>
            <a:ext cx="1086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38112"/>
            <a:ext cx="1151572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0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952500"/>
            <a:ext cx="102393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79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285750"/>
            <a:ext cx="1022032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1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62" y="0"/>
            <a:ext cx="11036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90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371475"/>
            <a:ext cx="1061085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219075"/>
            <a:ext cx="1015365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18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Top Top</dc:creator>
  <cp:lastModifiedBy>Top Top</cp:lastModifiedBy>
  <cp:revision>1</cp:revision>
  <dcterms:created xsi:type="dcterms:W3CDTF">2018-01-14T19:19:50Z</dcterms:created>
  <dcterms:modified xsi:type="dcterms:W3CDTF">2018-01-14T19:27:54Z</dcterms:modified>
</cp:coreProperties>
</file>