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file:///J:\&#1072;&#1090;&#1090;&#1077;&#1089;&#1090;&#1072;&#1094;&#1080;&#1103;%202013\&#1079;&#1072;&#1097;&#1080;&#1090;&#1072;%20&#1040;&#1088;&#1079;&#1072;&#1084;&#1072;&#1089;&#1082;&#1080;&#1085;&#1072;\&#1079;&#1072;&#1097;&#1080;&#1090;&#1072;%20&#1040;&#1088;&#1079;&#1072;&#1084;&#1072;&#1089;&#1082;&#1080;&#1085;&#1072;.pptx%23-1,8,&#1057;&#1083;&#1072;&#1081;&#1076;%208" TargetMode="Externa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3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91816" y="2967335"/>
            <a:ext cx="696036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Страна</a:t>
            </a: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словообразования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631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72" b="97170" l="1375" r="98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66" y="-127891"/>
            <a:ext cx="9354530" cy="619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83968" y="5607820"/>
            <a:ext cx="283404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город суффиксов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66" y="5147579"/>
            <a:ext cx="27501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Город приставок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54851" y="260648"/>
            <a:ext cx="339009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Город сложных слов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052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74" y="1617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http://wizardoz.narod.ru/images/map_of_o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260648"/>
            <a:ext cx="61462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Город суффиксов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257" y="3959840"/>
            <a:ext cx="4589886" cy="2868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21257" y="4005064"/>
            <a:ext cx="436568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Улица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уменьшительно-ласкательных</a:t>
            </a:r>
          </a:p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суффиксов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6" y="1183978"/>
            <a:ext cx="3380606" cy="2468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31795" y="1183978"/>
            <a:ext cx="226626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Переулок - НИК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648" y="3743454"/>
            <a:ext cx="382739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Улица профессионалов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1956458"/>
            <a:ext cx="27708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Бульвар 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784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940152" y="260648"/>
            <a:ext cx="296228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  <a:effectLst/>
              </a:rPr>
              <a:t>Переулок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 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-НИК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907" y="1052736"/>
            <a:ext cx="8651536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ru-RU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  <a:tileRect/>
                </a:gra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Лицо по профессии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ru-RU" sz="32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  <a:tileRect/>
                </a:gra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Помещение 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ru-RU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  <a:tileRect/>
                </a:gra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Посуда 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ru-RU" sz="32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  <a:tileRect/>
                </a:gra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Книга 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ru-RU" sz="32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DDEBCF"/>
                    </a:gs>
                    <a:gs pos="50000">
                      <a:srgbClr val="9CB86E"/>
                    </a:gs>
                    <a:gs pos="100000">
                      <a:srgbClr val="156B13"/>
                    </a:gs>
                  </a:gsLst>
                  <a:lin ang="5400000" scaled="0"/>
                  <a:tileRect/>
                </a:gra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Место, где растут растения одной породы</a:t>
            </a:r>
            <a:endParaRPr lang="ru-RU" sz="32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  <a:tileRect/>
              </a:gra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005064"/>
            <a:ext cx="36439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Двор - двор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ник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81923" y="4581128"/>
            <a:ext cx="39164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Корова - коров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ник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2674" y="3742847"/>
            <a:ext cx="417976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Кофе - кофей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ник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3117" y="5243776"/>
            <a:ext cx="33688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Учеба - учеб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ник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5373216"/>
            <a:ext cx="418576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Малина - малин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ник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1961">
            <a:off x="554546" y="455716"/>
            <a:ext cx="1773802" cy="2315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4543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7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445091" y="332656"/>
            <a:ext cx="21980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Задания: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7940" y="1084569"/>
            <a:ext cx="7578435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1. Придумайте по 2-3 слова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:</a:t>
            </a:r>
          </a:p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Приставка 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ЗА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суффикс –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НИК</a:t>
            </a:r>
          </a:p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Приставка 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50"/>
                </a:solidFill>
              </a:rPr>
              <a:t>НА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суффикс – 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НИК</a:t>
            </a:r>
          </a:p>
          <a:p>
            <a:pPr algn="ctr"/>
            <a:r>
              <a:rPr lang="ru-RU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</a:rPr>
              <a:t>Разбери их по составу.</a:t>
            </a:r>
          </a:p>
          <a:p>
            <a:pPr algn="ctr"/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07" b="89571" l="800" r="100000">
                        <a14:foregroundMark x1="40000" y1="17791" x2="40000" y2="17791"/>
                        <a14:foregroundMark x1="59600" y1="36503" x2="59600" y2="36503"/>
                        <a14:foregroundMark x1="39200" y1="35890" x2="39200" y2="35890"/>
                        <a14:foregroundMark x1="45200" y1="42638" x2="45200" y2="42638"/>
                        <a14:foregroundMark x1="48800" y1="55521" x2="48800" y2="55521"/>
                        <a14:foregroundMark x1="11600" y1="78528" x2="11600" y2="78528"/>
                        <a14:foregroundMark x1="93600" y1="57055" x2="93600" y2="57055"/>
                        <a14:foregroundMark x1="60800" y1="87730" x2="60800" y2="87730"/>
                        <a14:foregroundMark x1="41200" y1="85583" x2="41200" y2="85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996952"/>
            <a:ext cx="2381250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-192522" y="3605945"/>
            <a:ext cx="583565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2. Придумай как можно больше 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названий профессии с суффиксом -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НИК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7" name="Управляющая кнопка: домой 6">
            <a:hlinkClick r:id="rId5" action="ppaction://hlinkpres?slideindex=8&amp;slidetitle=Слайд 8" highlightClick="1"/>
          </p:cNvPr>
          <p:cNvSpPr/>
          <p:nvPr/>
        </p:nvSpPr>
        <p:spPr>
          <a:xfrm>
            <a:off x="8501058" y="6143620"/>
            <a:ext cx="642942" cy="714380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66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92</Words>
  <Application>Microsoft Office PowerPoint</Application>
  <PresentationFormat>Экран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Сергей</cp:lastModifiedBy>
  <cp:revision>10</cp:revision>
  <dcterms:created xsi:type="dcterms:W3CDTF">2013-02-10T14:35:00Z</dcterms:created>
  <dcterms:modified xsi:type="dcterms:W3CDTF">2013-02-17T19:29:27Z</dcterms:modified>
</cp:coreProperties>
</file>